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67" r:id="rId4"/>
    <p:sldId id="281" r:id="rId5"/>
    <p:sldId id="295" r:id="rId6"/>
    <p:sldId id="283" r:id="rId7"/>
    <p:sldId id="285" r:id="rId8"/>
    <p:sldId id="287" r:id="rId9"/>
    <p:sldId id="288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0BA8-DD09-485F-AF38-85CFA215319F}" v="245" dt="2025-06-06T07:39:3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8" autoAdjust="0"/>
    <p:restoredTop sz="94744" autoAdjust="0"/>
  </p:normalViewPr>
  <p:slideViewPr>
    <p:cSldViewPr snapToGrid="0">
      <p:cViewPr varScale="1">
        <p:scale>
          <a:sx n="89" d="100"/>
          <a:sy n="89" d="100"/>
        </p:scale>
        <p:origin x="10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NAM  BARBHUIYA" userId="8be9ad61-33af-43c0-95b3-83ddc5782279" providerId="ADAL" clId="{ED6A0BA8-DD09-485F-AF38-85CFA215319F}"/>
    <pc:docChg chg="undo custSel addSld delSld modSld sldOrd">
      <pc:chgData name="SHABNAM  BARBHUIYA" userId="8be9ad61-33af-43c0-95b3-83ddc5782279" providerId="ADAL" clId="{ED6A0BA8-DD09-485F-AF38-85CFA215319F}" dt="2025-06-06T07:39:30.576" v="1551"/>
      <pc:docMkLst>
        <pc:docMk/>
      </pc:docMkLst>
      <pc:sldChg chg="addSp modSp mod">
        <pc:chgData name="SHABNAM  BARBHUIYA" userId="8be9ad61-33af-43c0-95b3-83ddc5782279" providerId="ADAL" clId="{ED6A0BA8-DD09-485F-AF38-85CFA215319F}" dt="2025-06-05T05:42:13.295" v="210" actId="1076"/>
        <pc:sldMkLst>
          <pc:docMk/>
          <pc:sldMk cId="2507010146" sldId="256"/>
        </pc:sldMkLst>
        <pc:spChg chg="mod">
          <ac:chgData name="SHABNAM  BARBHUIYA" userId="8be9ad61-33af-43c0-95b3-83ddc5782279" providerId="ADAL" clId="{ED6A0BA8-DD09-485F-AF38-85CFA215319F}" dt="2025-06-05T05:42:13.295" v="210" actId="1076"/>
          <ac:spMkLst>
            <pc:docMk/>
            <pc:sldMk cId="2507010146" sldId="256"/>
            <ac:spMk id="3" creationId="{5D03A890-58D0-3D0A-AE2A-0D2638219EEF}"/>
          </ac:spMkLst>
        </pc:spChg>
        <pc:picChg chg="add mod">
          <ac:chgData name="SHABNAM  BARBHUIYA" userId="8be9ad61-33af-43c0-95b3-83ddc5782279" providerId="ADAL" clId="{ED6A0BA8-DD09-485F-AF38-85CFA215319F}" dt="2025-06-05T05:35:25.792" v="207" actId="1076"/>
          <ac:picMkLst>
            <pc:docMk/>
            <pc:sldMk cId="2507010146" sldId="256"/>
            <ac:picMk id="4" creationId="{9CB1145C-BF61-F76F-BB1F-265BE8113869}"/>
          </ac:picMkLst>
        </pc:picChg>
        <pc:picChg chg="mod">
          <ac:chgData name="SHABNAM  BARBHUIYA" userId="8be9ad61-33af-43c0-95b3-83ddc5782279" providerId="ADAL" clId="{ED6A0BA8-DD09-485F-AF38-85CFA215319F}" dt="2025-06-05T05:35:32.713" v="209" actId="1076"/>
          <ac:picMkLst>
            <pc:docMk/>
            <pc:sldMk cId="2507010146" sldId="256"/>
            <ac:picMk id="10" creationId="{CDBC9EA6-386D-F644-F370-2FA294D0AA9C}"/>
          </ac:picMkLst>
        </pc:picChg>
      </pc:sldChg>
      <pc:sldChg chg="addSp delSp modSp mod">
        <pc:chgData name="SHABNAM  BARBHUIYA" userId="8be9ad61-33af-43c0-95b3-83ddc5782279" providerId="ADAL" clId="{ED6A0BA8-DD09-485F-AF38-85CFA215319F}" dt="2025-06-06T07:30:46.033" v="1476" actId="478"/>
        <pc:sldMkLst>
          <pc:docMk/>
          <pc:sldMk cId="3592188151" sldId="257"/>
        </pc:sldMkLst>
        <pc:graphicFrameChg chg="add del modGraphic">
          <ac:chgData name="SHABNAM  BARBHUIYA" userId="8be9ad61-33af-43c0-95b3-83ddc5782279" providerId="ADAL" clId="{ED6A0BA8-DD09-485F-AF38-85CFA215319F}" dt="2025-06-06T07:30:23.507" v="1473" actId="478"/>
          <ac:graphicFrameMkLst>
            <pc:docMk/>
            <pc:sldMk cId="3592188151" sldId="257"/>
            <ac:graphicFrameMk id="3" creationId="{AE6F9DED-14F4-F10D-DE50-CA2C000D0D8A}"/>
          </ac:graphicFrameMkLst>
        </pc:graphicFrameChg>
        <pc:graphicFrameChg chg="add del mod modGraphic">
          <ac:chgData name="SHABNAM  BARBHUIYA" userId="8be9ad61-33af-43c0-95b3-83ddc5782279" providerId="ADAL" clId="{ED6A0BA8-DD09-485F-AF38-85CFA215319F}" dt="2025-06-06T07:30:46.033" v="1476" actId="478"/>
          <ac:graphicFrameMkLst>
            <pc:docMk/>
            <pc:sldMk cId="3592188151" sldId="257"/>
            <ac:graphicFrameMk id="5" creationId="{978ED49B-C46B-F7DD-4DE8-0A5FE74B928E}"/>
          </ac:graphicFrameMkLst>
        </pc:graphicFrameChg>
        <pc:graphicFrameChg chg="del mod modGraphic">
          <ac:chgData name="SHABNAM  BARBHUIYA" userId="8be9ad61-33af-43c0-95b3-83ddc5782279" providerId="ADAL" clId="{ED6A0BA8-DD09-485F-AF38-85CFA215319F}" dt="2025-06-06T07:30:03.324" v="1471" actId="478"/>
          <ac:graphicFrameMkLst>
            <pc:docMk/>
            <pc:sldMk cId="3592188151" sldId="257"/>
            <ac:graphicFrameMk id="8" creationId="{321B78F3-C048-8C5E-7279-F86D7E3CEF7E}"/>
          </ac:graphicFrameMkLst>
        </pc:graphicFrameChg>
      </pc:sldChg>
      <pc:sldChg chg="del">
        <pc:chgData name="SHABNAM  BARBHUIYA" userId="8be9ad61-33af-43c0-95b3-83ddc5782279" providerId="ADAL" clId="{ED6A0BA8-DD09-485F-AF38-85CFA215319F}" dt="2025-06-06T05:32:39.688" v="922" actId="2696"/>
        <pc:sldMkLst>
          <pc:docMk/>
          <pc:sldMk cId="1663283158" sldId="258"/>
        </pc:sldMkLst>
      </pc:sldChg>
      <pc:sldChg chg="modSp add del mod">
        <pc:chgData name="SHABNAM  BARBHUIYA" userId="8be9ad61-33af-43c0-95b3-83ddc5782279" providerId="ADAL" clId="{ED6A0BA8-DD09-485F-AF38-85CFA215319F}" dt="2025-06-06T05:43:42.598" v="923" actId="2696"/>
        <pc:sldMkLst>
          <pc:docMk/>
          <pc:sldMk cId="270179773" sldId="259"/>
        </pc:sldMkLst>
        <pc:spChg chg="mod">
          <ac:chgData name="SHABNAM  BARBHUIYA" userId="8be9ad61-33af-43c0-95b3-83ddc5782279" providerId="ADAL" clId="{ED6A0BA8-DD09-485F-AF38-85CFA215319F}" dt="2025-06-05T04:20:48.620" v="8" actId="20577"/>
          <ac:spMkLst>
            <pc:docMk/>
            <pc:sldMk cId="270179773" sldId="259"/>
            <ac:spMk id="2" creationId="{CCCACC5B-0224-87ED-44E8-290626A7F63D}"/>
          </ac:spMkLst>
        </pc:spChg>
      </pc:sldChg>
      <pc:sldChg chg="del">
        <pc:chgData name="SHABNAM  BARBHUIYA" userId="8be9ad61-33af-43c0-95b3-83ddc5782279" providerId="ADAL" clId="{ED6A0BA8-DD09-485F-AF38-85CFA215319F}" dt="2025-06-05T04:20:52.708" v="9" actId="47"/>
        <pc:sldMkLst>
          <pc:docMk/>
          <pc:sldMk cId="482862035" sldId="260"/>
        </pc:sldMkLst>
      </pc:sldChg>
      <pc:sldChg chg="addSp modSp del mod">
        <pc:chgData name="SHABNAM  BARBHUIYA" userId="8be9ad61-33af-43c0-95b3-83ddc5782279" providerId="ADAL" clId="{ED6A0BA8-DD09-485F-AF38-85CFA215319F}" dt="2025-06-06T06:39:34.289" v="1237" actId="47"/>
        <pc:sldMkLst>
          <pc:docMk/>
          <pc:sldMk cId="569616235" sldId="261"/>
        </pc:sldMkLst>
        <pc:spChg chg="mod">
          <ac:chgData name="SHABNAM  BARBHUIYA" userId="8be9ad61-33af-43c0-95b3-83ddc5782279" providerId="ADAL" clId="{ED6A0BA8-DD09-485F-AF38-85CFA215319F}" dt="2025-06-05T04:24:31.184" v="54" actId="14100"/>
          <ac:spMkLst>
            <pc:docMk/>
            <pc:sldMk cId="569616235" sldId="261"/>
            <ac:spMk id="2" creationId="{C7B59A1C-D2B3-AD9C-C3E5-A007ADDC46BA}"/>
          </ac:spMkLst>
        </pc:spChg>
        <pc:picChg chg="add mod">
          <ac:chgData name="SHABNAM  BARBHUIYA" userId="8be9ad61-33af-43c0-95b3-83ddc5782279" providerId="ADAL" clId="{ED6A0BA8-DD09-485F-AF38-85CFA215319F}" dt="2025-06-05T04:26:32.299" v="66" actId="1076"/>
          <ac:picMkLst>
            <pc:docMk/>
            <pc:sldMk cId="569616235" sldId="261"/>
            <ac:picMk id="3" creationId="{167F845D-3AA6-1807-4444-63A36B2EA011}"/>
          </ac:picMkLst>
        </pc:picChg>
        <pc:picChg chg="add mod">
          <ac:chgData name="SHABNAM  BARBHUIYA" userId="8be9ad61-33af-43c0-95b3-83ddc5782279" providerId="ADAL" clId="{ED6A0BA8-DD09-485F-AF38-85CFA215319F}" dt="2025-06-05T04:26:40.443" v="67" actId="1076"/>
          <ac:picMkLst>
            <pc:docMk/>
            <pc:sldMk cId="569616235" sldId="261"/>
            <ac:picMk id="7" creationId="{E4F508CF-1A4B-065A-ABF4-C4AFABED8AAC}"/>
          </ac:picMkLst>
        </pc:picChg>
      </pc:sldChg>
      <pc:sldChg chg="del">
        <pc:chgData name="SHABNAM  BARBHUIYA" userId="8be9ad61-33af-43c0-95b3-83ddc5782279" providerId="ADAL" clId="{ED6A0BA8-DD09-485F-AF38-85CFA215319F}" dt="2025-06-05T04:21:43.844" v="42" actId="47"/>
        <pc:sldMkLst>
          <pc:docMk/>
          <pc:sldMk cId="2516292080" sldId="265"/>
        </pc:sldMkLst>
      </pc:sldChg>
      <pc:sldChg chg="modSp del mod ord">
        <pc:chgData name="SHABNAM  BARBHUIYA" userId="8be9ad61-33af-43c0-95b3-83ddc5782279" providerId="ADAL" clId="{ED6A0BA8-DD09-485F-AF38-85CFA215319F}" dt="2025-06-06T06:39:38.839" v="1240" actId="47"/>
        <pc:sldMkLst>
          <pc:docMk/>
          <pc:sldMk cId="2799129246" sldId="266"/>
        </pc:sldMkLst>
        <pc:spChg chg="mod">
          <ac:chgData name="SHABNAM  BARBHUIYA" userId="8be9ad61-33af-43c0-95b3-83ddc5782279" providerId="ADAL" clId="{ED6A0BA8-DD09-485F-AF38-85CFA215319F}" dt="2025-06-05T10:35:31.712" v="921" actId="20577"/>
          <ac:spMkLst>
            <pc:docMk/>
            <pc:sldMk cId="2799129246" sldId="266"/>
            <ac:spMk id="3" creationId="{23367BBB-EF5B-314D-B0B5-B722B706C12B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5:53:17.066" v="966" actId="1076"/>
        <pc:sldMkLst>
          <pc:docMk/>
          <pc:sldMk cId="1418070232" sldId="267"/>
        </pc:sldMkLst>
        <pc:spChg chg="mod">
          <ac:chgData name="SHABNAM  BARBHUIYA" userId="8be9ad61-33af-43c0-95b3-83ddc5782279" providerId="ADAL" clId="{ED6A0BA8-DD09-485F-AF38-85CFA215319F}" dt="2025-06-06T05:51:32.672" v="963" actId="404"/>
          <ac:spMkLst>
            <pc:docMk/>
            <pc:sldMk cId="1418070232" sldId="267"/>
            <ac:spMk id="2" creationId="{87ABC093-2001-1660-B5D1-CE8B5DCB79CA}"/>
          </ac:spMkLst>
        </pc:spChg>
        <pc:spChg chg="add mod">
          <ac:chgData name="SHABNAM  BARBHUIYA" userId="8be9ad61-33af-43c0-95b3-83ddc5782279" providerId="ADAL" clId="{ED6A0BA8-DD09-485F-AF38-85CFA215319F}" dt="2025-06-06T05:52:08.509" v="964" actId="1076"/>
          <ac:spMkLst>
            <pc:docMk/>
            <pc:sldMk cId="1418070232" sldId="267"/>
            <ac:spMk id="7" creationId="{96CCEA85-5809-DB36-9EB0-0CBCF5D33E5E}"/>
          </ac:spMkLst>
        </pc:spChg>
        <pc:spChg chg="add del mod">
          <ac:chgData name="SHABNAM  BARBHUIYA" userId="8be9ad61-33af-43c0-95b3-83ddc5782279" providerId="ADAL" clId="{ED6A0BA8-DD09-485F-AF38-85CFA215319F}" dt="2025-06-05T05:54:41.504" v="293" actId="478"/>
          <ac:spMkLst>
            <pc:docMk/>
            <pc:sldMk cId="1418070232" sldId="267"/>
            <ac:spMk id="12" creationId="{A9576366-6C2D-770C-DDA0-183814A9E20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4" creationId="{EFDC2FB7-D031-4FAD-5DA7-8DA79096FE7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6" creationId="{44E43CC9-595D-BAC3-0447-9DB8CBD9DF38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8" creationId="{5A9D949D-241B-EC8E-C1AA-1D29357B6391}"/>
          </ac:spMkLst>
        </pc:spChg>
        <pc:spChg chg="add mod">
          <ac:chgData name="SHABNAM  BARBHUIYA" userId="8be9ad61-33af-43c0-95b3-83ddc5782279" providerId="ADAL" clId="{ED6A0BA8-DD09-485F-AF38-85CFA215319F}" dt="2025-06-05T06:01:31.040" v="397" actId="1035"/>
          <ac:spMkLst>
            <pc:docMk/>
            <pc:sldMk cId="1418070232" sldId="267"/>
            <ac:spMk id="22" creationId="{B91B5642-DD59-82FA-4010-A5509ACF21E0}"/>
          </ac:spMkLst>
        </pc:spChg>
        <pc:spChg chg="add">
          <ac:chgData name="SHABNAM  BARBHUIYA" userId="8be9ad61-33af-43c0-95b3-83ddc5782279" providerId="ADAL" clId="{ED6A0BA8-DD09-485F-AF38-85CFA215319F}" dt="2025-06-05T05:59:16.677" v="336"/>
          <ac:spMkLst>
            <pc:docMk/>
            <pc:sldMk cId="1418070232" sldId="267"/>
            <ac:spMk id="24" creationId="{FA649BBD-6ABE-31DF-0A8B-47B9B35A4B64}"/>
          </ac:spMkLst>
        </pc:spChg>
        <pc:spChg chg="add del mod">
          <ac:chgData name="SHABNAM  BARBHUIYA" userId="8be9ad61-33af-43c0-95b3-83ddc5782279" providerId="ADAL" clId="{ED6A0BA8-DD09-485F-AF38-85CFA215319F}" dt="2025-06-05T05:59:43.770" v="343"/>
          <ac:spMkLst>
            <pc:docMk/>
            <pc:sldMk cId="1418070232" sldId="267"/>
            <ac:spMk id="25" creationId="{E854D701-3394-F63C-CE15-E0C71390F979}"/>
          </ac:spMkLst>
        </pc:spChg>
        <pc:spChg chg="add mod">
          <ac:chgData name="SHABNAM  BARBHUIYA" userId="8be9ad61-33af-43c0-95b3-83ddc5782279" providerId="ADAL" clId="{ED6A0BA8-DD09-485F-AF38-85CFA215319F}" dt="2025-06-05T06:01:05.035" v="390" actId="2711"/>
          <ac:spMkLst>
            <pc:docMk/>
            <pc:sldMk cId="1418070232" sldId="267"/>
            <ac:spMk id="26" creationId="{74C2886B-820C-0168-D6D0-2CB92DC2265F}"/>
          </ac:spMkLst>
        </pc:spChg>
        <pc:spChg chg="add mod">
          <ac:chgData name="SHABNAM  BARBHUIYA" userId="8be9ad61-33af-43c0-95b3-83ddc5782279" providerId="ADAL" clId="{ED6A0BA8-DD09-485F-AF38-85CFA215319F}" dt="2025-06-05T06:01:25.737" v="392" actId="1076"/>
          <ac:spMkLst>
            <pc:docMk/>
            <pc:sldMk cId="1418070232" sldId="267"/>
            <ac:spMk id="27" creationId="{C81786AC-2350-9D54-C1EE-D36A9201F275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57" creationId="{3FA4A7D1-453D-F054-6891-A5E9C1EE141B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60" creationId="{8A31838B-8503-1BFF-6965-63F3ECC23E90}"/>
          </ac:spMkLst>
        </pc:spChg>
        <pc:spChg chg="del mod">
          <ac:chgData name="SHABNAM  BARBHUIYA" userId="8be9ad61-33af-43c0-95b3-83ddc5782279" providerId="ADAL" clId="{ED6A0BA8-DD09-485F-AF38-85CFA215319F}" dt="2025-06-05T05:44:31.406" v="270" actId="478"/>
          <ac:spMkLst>
            <pc:docMk/>
            <pc:sldMk cId="1418070232" sldId="267"/>
            <ac:spMk id="63" creationId="{FA1FC724-21D6-CC59-0D9A-3494C7D4FC4A}"/>
          </ac:spMkLst>
        </pc:spChg>
        <pc:spChg chg="del mod">
          <ac:chgData name="SHABNAM  BARBHUIYA" userId="8be9ad61-33af-43c0-95b3-83ddc5782279" providerId="ADAL" clId="{ED6A0BA8-DD09-485F-AF38-85CFA215319F}" dt="2025-06-05T05:44:14.342" v="267"/>
          <ac:spMkLst>
            <pc:docMk/>
            <pc:sldMk cId="1418070232" sldId="267"/>
            <ac:spMk id="64" creationId="{55675105-C088-F804-6CC6-EB52344618C5}"/>
          </ac:spMkLst>
        </pc:spChg>
        <pc:spChg chg="del mod">
          <ac:chgData name="SHABNAM  BARBHUIYA" userId="8be9ad61-33af-43c0-95b3-83ddc5782279" providerId="ADAL" clId="{ED6A0BA8-DD09-485F-AF38-85CFA215319F}" dt="2025-06-05T05:21:26.394" v="200" actId="478"/>
          <ac:spMkLst>
            <pc:docMk/>
            <pc:sldMk cId="1418070232" sldId="267"/>
            <ac:spMk id="67" creationId="{367965EA-1CCF-C732-E67E-6C1D83C28287}"/>
          </ac:spMkLst>
        </pc:spChg>
        <pc:picChg chg="add del mod">
          <ac:chgData name="SHABNAM  BARBHUIYA" userId="8be9ad61-33af-43c0-95b3-83ddc5782279" providerId="ADAL" clId="{ED6A0BA8-DD09-485F-AF38-85CFA215319F}" dt="2025-06-05T05:49:47.070" v="286" actId="478"/>
          <ac:picMkLst>
            <pc:docMk/>
            <pc:sldMk cId="1418070232" sldId="267"/>
            <ac:picMk id="3" creationId="{74DD48CF-9863-FCB4-AADE-47FAEDEC09BE}"/>
          </ac:picMkLst>
        </pc:picChg>
        <pc:picChg chg="mod">
          <ac:chgData name="SHABNAM  BARBHUIYA" userId="8be9ad61-33af-43c0-95b3-83ddc5782279" providerId="ADAL" clId="{ED6A0BA8-DD09-485F-AF38-85CFA215319F}" dt="2025-06-06T05:53:17.066" v="966" actId="1076"/>
          <ac:picMkLst>
            <pc:docMk/>
            <pc:sldMk cId="1418070232" sldId="267"/>
            <ac:picMk id="4" creationId="{FEBC56D2-3561-53D5-D7BE-5F6E73A87138}"/>
          </ac:picMkLst>
        </pc:picChg>
        <pc:picChg chg="del">
          <ac:chgData name="SHABNAM  BARBHUIYA" userId="8be9ad61-33af-43c0-95b3-83ddc5782279" providerId="ADAL" clId="{ED6A0BA8-DD09-485F-AF38-85CFA215319F}" dt="2025-06-05T05:21:05.625" v="191" actId="478"/>
          <ac:picMkLst>
            <pc:docMk/>
            <pc:sldMk cId="1418070232" sldId="267"/>
            <ac:picMk id="6" creationId="{A03C4F5E-2EF4-FB16-F5A6-9C2FC6A66FE9}"/>
          </ac:picMkLst>
        </pc:picChg>
        <pc:picChg chg="add del mod">
          <ac:chgData name="SHABNAM  BARBHUIYA" userId="8be9ad61-33af-43c0-95b3-83ddc5782279" providerId="ADAL" clId="{ED6A0BA8-DD09-485F-AF38-85CFA215319F}" dt="2025-06-05T05:54:20.227" v="289" actId="478"/>
          <ac:picMkLst>
            <pc:docMk/>
            <pc:sldMk cId="1418070232" sldId="267"/>
            <ac:picMk id="8" creationId="{44CA33FF-1097-4EAA-AF14-F14C960A7080}"/>
          </ac:picMkLst>
        </pc:picChg>
        <pc:picChg chg="del">
          <ac:chgData name="SHABNAM  BARBHUIYA" userId="8be9ad61-33af-43c0-95b3-83ddc5782279" providerId="ADAL" clId="{ED6A0BA8-DD09-485F-AF38-85CFA215319F}" dt="2025-06-05T05:21:10.367" v="193" actId="478"/>
          <ac:picMkLst>
            <pc:docMk/>
            <pc:sldMk cId="1418070232" sldId="267"/>
            <ac:picMk id="9" creationId="{50763844-9897-7094-655F-7BBC4BB79108}"/>
          </ac:picMkLst>
        </pc:picChg>
        <pc:picChg chg="add mod">
          <ac:chgData name="SHABNAM  BARBHUIYA" userId="8be9ad61-33af-43c0-95b3-83ddc5782279" providerId="ADAL" clId="{ED6A0BA8-DD09-485F-AF38-85CFA215319F}" dt="2025-06-05T05:47:54.889" v="280"/>
          <ac:picMkLst>
            <pc:docMk/>
            <pc:sldMk cId="1418070232" sldId="267"/>
            <ac:picMk id="10" creationId="{1311C128-D02D-F6D0-0814-A47CC885F64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3" creationId="{0EE85D60-DF16-2F83-0311-E55E8A5B47F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5" creationId="{433D411C-B0F4-E1B9-CB6E-8255691C22F5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7" creationId="{5A10373E-99AC-8020-A39B-A4C53C28AA7A}"/>
          </ac:picMkLst>
        </pc:picChg>
        <pc:picChg chg="add del mod">
          <ac:chgData name="SHABNAM  BARBHUIYA" userId="8be9ad61-33af-43c0-95b3-83ddc5782279" providerId="ADAL" clId="{ED6A0BA8-DD09-485F-AF38-85CFA215319F}" dt="2025-06-05T05:55:34.449" v="297" actId="478"/>
          <ac:picMkLst>
            <pc:docMk/>
            <pc:sldMk cId="1418070232" sldId="267"/>
            <ac:picMk id="19" creationId="{49CEC705-0A41-BAC5-07B0-74608BEA78F5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0" creationId="{6E93A9D8-08B5-D528-3F85-7D9A44C9D6D8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1" creationId="{39125DD2-218D-269F-4947-88328DFB0759}"/>
          </ac:picMkLst>
        </pc:picChg>
        <pc:picChg chg="del">
          <ac:chgData name="SHABNAM  BARBHUIYA" userId="8be9ad61-33af-43c0-95b3-83ddc5782279" providerId="ADAL" clId="{ED6A0BA8-DD09-485F-AF38-85CFA215319F}" dt="2025-06-05T05:21:12.720" v="194" actId="478"/>
          <ac:picMkLst>
            <pc:docMk/>
            <pc:sldMk cId="1418070232" sldId="267"/>
            <ac:picMk id="35" creationId="{AC3AC6D7-3496-5FF8-92B4-C39739BAB976}"/>
          </ac:picMkLst>
        </pc:picChg>
        <pc:picChg chg="del mod">
          <ac:chgData name="SHABNAM  BARBHUIYA" userId="8be9ad61-33af-43c0-95b3-83ddc5782279" providerId="ADAL" clId="{ED6A0BA8-DD09-485F-AF38-85CFA215319F}" dt="2025-06-05T05:44:31.406" v="270" actId="478"/>
          <ac:picMkLst>
            <pc:docMk/>
            <pc:sldMk cId="1418070232" sldId="267"/>
            <ac:picMk id="50" creationId="{B104E6C4-C769-FAFC-50FE-B745DFB5A064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59" creationId="{D7001944-727E-6F94-88E0-55EB3F750AF6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62" creationId="{A15EE7A1-52FF-666F-A5F1-AB6F9F722501}"/>
          </ac:picMkLst>
        </pc:picChg>
        <pc:cxnChg chg="del mod">
          <ac:chgData name="SHABNAM  BARBHUIYA" userId="8be9ad61-33af-43c0-95b3-83ddc5782279" providerId="ADAL" clId="{ED6A0BA8-DD09-485F-AF38-85CFA215319F}" dt="2025-06-05T05:21:08.648" v="192" actId="478"/>
          <ac:cxnSpMkLst>
            <pc:docMk/>
            <pc:sldMk cId="1418070232" sldId="267"/>
            <ac:cxnSpMk id="23" creationId="{25D8435E-FE19-408B-50E0-92D69DEE770A}"/>
          </ac:cxnSpMkLst>
        </pc:cxnChg>
        <pc:cxnChg chg="del">
          <ac:chgData name="SHABNAM  BARBHUIYA" userId="8be9ad61-33af-43c0-95b3-83ddc5782279" providerId="ADAL" clId="{ED6A0BA8-DD09-485F-AF38-85CFA215319F}" dt="2025-06-05T05:21:15.924" v="195" actId="478"/>
          <ac:cxnSpMkLst>
            <pc:docMk/>
            <pc:sldMk cId="1418070232" sldId="267"/>
            <ac:cxnSpMk id="42" creationId="{4EF6FFD7-A609-2619-EA6A-C24599289F63}"/>
          </ac:cxnSpMkLst>
        </pc:cxnChg>
      </pc:sldChg>
      <pc:sldChg chg="del ord">
        <pc:chgData name="SHABNAM  BARBHUIYA" userId="8be9ad61-33af-43c0-95b3-83ddc5782279" providerId="ADAL" clId="{ED6A0BA8-DD09-485F-AF38-85CFA215319F}" dt="2025-06-06T06:39:35.296" v="1238" actId="47"/>
        <pc:sldMkLst>
          <pc:docMk/>
          <pc:sldMk cId="2399779083" sldId="270"/>
        </pc:sldMkLst>
      </pc:sldChg>
      <pc:sldChg chg="modSp del mod ord">
        <pc:chgData name="SHABNAM  BARBHUIYA" userId="8be9ad61-33af-43c0-95b3-83ddc5782279" providerId="ADAL" clId="{ED6A0BA8-DD09-485F-AF38-85CFA215319F}" dt="2025-06-06T06:39:54.002" v="1246" actId="47"/>
        <pc:sldMkLst>
          <pc:docMk/>
          <pc:sldMk cId="2877454020" sldId="272"/>
        </pc:sldMkLst>
        <pc:spChg chg="mod">
          <ac:chgData name="SHABNAM  BARBHUIYA" userId="8be9ad61-33af-43c0-95b3-83ddc5782279" providerId="ADAL" clId="{ED6A0BA8-DD09-485F-AF38-85CFA215319F}" dt="2025-06-05T06:02:28.070" v="434" actId="20577"/>
          <ac:spMkLst>
            <pc:docMk/>
            <pc:sldMk cId="2877454020" sldId="272"/>
            <ac:spMk id="7" creationId="{3B18301E-31D5-7B4B-F8B9-4841A8CD7971}"/>
          </ac:spMkLst>
        </pc:spChg>
        <pc:spChg chg="mod">
          <ac:chgData name="SHABNAM  BARBHUIYA" userId="8be9ad61-33af-43c0-95b3-83ddc5782279" providerId="ADAL" clId="{ED6A0BA8-DD09-485F-AF38-85CFA215319F}" dt="2025-06-05T04:21:18.925" v="41" actId="20577"/>
          <ac:spMkLst>
            <pc:docMk/>
            <pc:sldMk cId="2877454020" sldId="272"/>
            <ac:spMk id="16" creationId="{09CB635F-159F-D40A-6BB5-01DB3993A423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7:39:30.576" v="1551"/>
        <pc:sldMkLst>
          <pc:docMk/>
          <pc:sldMk cId="3130478590" sldId="273"/>
        </pc:sldMkLst>
        <pc:spChg chg="mod">
          <ac:chgData name="SHABNAM  BARBHUIYA" userId="8be9ad61-33af-43c0-95b3-83ddc5782279" providerId="ADAL" clId="{ED6A0BA8-DD09-485F-AF38-85CFA215319F}" dt="2025-06-05T10:33:43.277" v="898" actId="20577"/>
          <ac:spMkLst>
            <pc:docMk/>
            <pc:sldMk cId="3130478590" sldId="273"/>
            <ac:spMk id="2" creationId="{0646BB40-4534-DE18-7412-E9A4EF8D2E6A}"/>
          </ac:spMkLst>
        </pc:spChg>
        <pc:spChg chg="add mod">
          <ac:chgData name="SHABNAM  BARBHUIYA" userId="8be9ad61-33af-43c0-95b3-83ddc5782279" providerId="ADAL" clId="{ED6A0BA8-DD09-485F-AF38-85CFA215319F}" dt="2025-06-06T07:36:28.769" v="1535" actId="1582"/>
          <ac:spMkLst>
            <pc:docMk/>
            <pc:sldMk cId="3130478590" sldId="273"/>
            <ac:spMk id="15" creationId="{AFB84EC6-60B7-A098-ECE0-450C5D945F29}"/>
          </ac:spMkLst>
        </pc:spChg>
        <pc:spChg chg="del mod">
          <ac:chgData name="SHABNAM  BARBHUIYA" userId="8be9ad61-33af-43c0-95b3-83ddc5782279" providerId="ADAL" clId="{ED6A0BA8-DD09-485F-AF38-85CFA215319F}" dt="2025-06-06T07:31:37.902" v="1479" actId="478"/>
          <ac:spMkLst>
            <pc:docMk/>
            <pc:sldMk cId="3130478590" sldId="273"/>
            <ac:spMk id="19" creationId="{DC5D6471-1FE1-C3BC-1D31-F244DB9596C7}"/>
          </ac:spMkLst>
        </pc:spChg>
        <pc:spChg chg="add mod">
          <ac:chgData name="SHABNAM  BARBHUIYA" userId="8be9ad61-33af-43c0-95b3-83ddc5782279" providerId="ADAL" clId="{ED6A0BA8-DD09-485F-AF38-85CFA215319F}" dt="2025-06-06T07:37:41.630" v="1542" actId="14100"/>
          <ac:spMkLst>
            <pc:docMk/>
            <pc:sldMk cId="3130478590" sldId="273"/>
            <ac:spMk id="20" creationId="{A3FEA598-3D96-9061-016D-D7C75D16489A}"/>
          </ac:spMkLst>
        </pc:spChg>
        <pc:spChg chg="mod">
          <ac:chgData name="SHABNAM  BARBHUIYA" userId="8be9ad61-33af-43c0-95b3-83ddc5782279" providerId="ADAL" clId="{ED6A0BA8-DD09-485F-AF38-85CFA215319F}" dt="2025-06-06T07:33:08.262" v="1507" actId="1076"/>
          <ac:spMkLst>
            <pc:docMk/>
            <pc:sldMk cId="3130478590" sldId="273"/>
            <ac:spMk id="27" creationId="{F0F7B471-F964-466D-A310-0D57D26AA633}"/>
          </ac:spMkLst>
        </pc:spChg>
        <pc:picChg chg="add mod">
          <ac:chgData name="SHABNAM  BARBHUIYA" userId="8be9ad61-33af-43c0-95b3-83ddc5782279" providerId="ADAL" clId="{ED6A0BA8-DD09-485F-AF38-85CFA215319F}" dt="2025-06-06T07:33:29.419" v="1513" actId="1076"/>
          <ac:picMkLst>
            <pc:docMk/>
            <pc:sldMk cId="3130478590" sldId="273"/>
            <ac:picMk id="5" creationId="{5B37CA1E-8C39-85B3-6DC1-161A8EBA486D}"/>
          </ac:picMkLst>
        </pc:picChg>
        <pc:picChg chg="add mod">
          <ac:chgData name="SHABNAM  BARBHUIYA" userId="8be9ad61-33af-43c0-95b3-83ddc5782279" providerId="ADAL" clId="{ED6A0BA8-DD09-485F-AF38-85CFA215319F}" dt="2025-06-06T07:34:34.871" v="1523" actId="1076"/>
          <ac:picMkLst>
            <pc:docMk/>
            <pc:sldMk cId="3130478590" sldId="273"/>
            <ac:picMk id="7" creationId="{2C210BE6-C759-8ED6-5987-A5CC2D9BE088}"/>
          </ac:picMkLst>
        </pc:picChg>
        <pc:picChg chg="add mod">
          <ac:chgData name="SHABNAM  BARBHUIYA" userId="8be9ad61-33af-43c0-95b3-83ddc5782279" providerId="ADAL" clId="{ED6A0BA8-DD09-485F-AF38-85CFA215319F}" dt="2025-06-06T07:34:28.150" v="1522" actId="1076"/>
          <ac:picMkLst>
            <pc:docMk/>
            <pc:sldMk cId="3130478590" sldId="273"/>
            <ac:picMk id="9" creationId="{05C5B25A-80E9-30FF-30E0-4DB33AA9861D}"/>
          </ac:picMkLst>
        </pc:picChg>
        <pc:picChg chg="add del mod">
          <ac:chgData name="SHABNAM  BARBHUIYA" userId="8be9ad61-33af-43c0-95b3-83ddc5782279" providerId="ADAL" clId="{ED6A0BA8-DD09-485F-AF38-85CFA215319F}" dt="2025-06-06T07:35:03.051" v="1527" actId="478"/>
          <ac:picMkLst>
            <pc:docMk/>
            <pc:sldMk cId="3130478590" sldId="273"/>
            <ac:picMk id="11" creationId="{914CDC6C-2E8B-6661-05D1-99890FD5B0B3}"/>
          </ac:picMkLst>
        </pc:picChg>
        <pc:picChg chg="del">
          <ac:chgData name="SHABNAM  BARBHUIYA" userId="8be9ad61-33af-43c0-95b3-83ddc5782279" providerId="ADAL" clId="{ED6A0BA8-DD09-485F-AF38-85CFA215319F}" dt="2025-06-06T07:32:22.170" v="1501" actId="478"/>
          <ac:picMkLst>
            <pc:docMk/>
            <pc:sldMk cId="3130478590" sldId="273"/>
            <ac:picMk id="12" creationId="{0230BDA0-120F-CA8B-F5CC-B178C6F1B074}"/>
          </ac:picMkLst>
        </pc:picChg>
        <pc:picChg chg="add mod">
          <ac:chgData name="SHABNAM  BARBHUIYA" userId="8be9ad61-33af-43c0-95b3-83ddc5782279" providerId="ADAL" clId="{ED6A0BA8-DD09-485F-AF38-85CFA215319F}" dt="2025-06-06T07:37:21.557" v="1539" actId="208"/>
          <ac:picMkLst>
            <pc:docMk/>
            <pc:sldMk cId="3130478590" sldId="273"/>
            <ac:picMk id="14" creationId="{97E70707-83AA-2C3E-89E5-1CC694C68492}"/>
          </ac:picMkLst>
        </pc:picChg>
        <pc:picChg chg="del">
          <ac:chgData name="SHABNAM  BARBHUIYA" userId="8be9ad61-33af-43c0-95b3-83ddc5782279" providerId="ADAL" clId="{ED6A0BA8-DD09-485F-AF38-85CFA215319F}" dt="2025-06-06T07:31:34.145" v="1477" actId="478"/>
          <ac:picMkLst>
            <pc:docMk/>
            <pc:sldMk cId="3130478590" sldId="273"/>
            <ac:picMk id="18" creationId="{B9AC4C33-2DC2-8BBA-BFAD-D7BE9E2A0A34}"/>
          </ac:picMkLst>
        </pc:picChg>
        <pc:picChg chg="del">
          <ac:chgData name="SHABNAM  BARBHUIYA" userId="8be9ad61-33af-43c0-95b3-83ddc5782279" providerId="ADAL" clId="{ED6A0BA8-DD09-485F-AF38-85CFA215319F}" dt="2025-06-06T07:32:25.915" v="1502" actId="478"/>
          <ac:picMkLst>
            <pc:docMk/>
            <pc:sldMk cId="3130478590" sldId="273"/>
            <ac:picMk id="26" creationId="{06E79B13-FE4B-0103-8B19-353E70735442}"/>
          </ac:picMkLst>
        </pc:picChg>
        <pc:cxnChg chg="add mod">
          <ac:chgData name="SHABNAM  BARBHUIYA" userId="8be9ad61-33af-43c0-95b3-83ddc5782279" providerId="ADAL" clId="{ED6A0BA8-DD09-485F-AF38-85CFA215319F}" dt="2025-06-06T07:38:25.148" v="1547" actId="208"/>
          <ac:cxnSpMkLst>
            <pc:docMk/>
            <pc:sldMk cId="3130478590" sldId="273"/>
            <ac:cxnSpMk id="17" creationId="{43D25A9A-9621-19F5-3741-9A5F7C572ADF}"/>
          </ac:cxnSpMkLst>
        </pc:cxnChg>
        <pc:cxnChg chg="add mod">
          <ac:chgData name="SHABNAM  BARBHUIYA" userId="8be9ad61-33af-43c0-95b3-83ddc5782279" providerId="ADAL" clId="{ED6A0BA8-DD09-485F-AF38-85CFA215319F}" dt="2025-06-06T07:38:13.450" v="1546"/>
          <ac:cxnSpMkLst>
            <pc:docMk/>
            <pc:sldMk cId="3130478590" sldId="273"/>
            <ac:cxnSpMk id="22" creationId="{05B38B73-B8C9-4251-612E-571F6D254F54}"/>
          </ac:cxnSpMkLst>
        </pc:cxnChg>
        <pc:cxnChg chg="del mod">
          <ac:chgData name="SHABNAM  BARBHUIYA" userId="8be9ad61-33af-43c0-95b3-83ddc5782279" providerId="ADAL" clId="{ED6A0BA8-DD09-485F-AF38-85CFA215319F}" dt="2025-06-06T07:31:39.744" v="1480" actId="478"/>
          <ac:cxnSpMkLst>
            <pc:docMk/>
            <pc:sldMk cId="3130478590" sldId="273"/>
            <ac:cxnSpMk id="23" creationId="{8287637E-C313-EBA2-7D3E-DA7BC8F4F24B}"/>
          </ac:cxnSpMkLst>
        </pc:cxnChg>
        <pc:cxnChg chg="add mod">
          <ac:chgData name="SHABNAM  BARBHUIYA" userId="8be9ad61-33af-43c0-95b3-83ddc5782279" providerId="ADAL" clId="{ED6A0BA8-DD09-485F-AF38-85CFA215319F}" dt="2025-06-06T07:39:30.576" v="1551"/>
          <ac:cxnSpMkLst>
            <pc:docMk/>
            <pc:sldMk cId="3130478590" sldId="273"/>
            <ac:cxnSpMk id="25" creationId="{2F042BC9-BBFA-A70C-153F-A9FE4B037D34}"/>
          </ac:cxnSpMkLst>
        </pc:cxnChg>
      </pc:sldChg>
      <pc:sldChg chg="addSp delSp modSp mod">
        <pc:chgData name="SHABNAM  BARBHUIYA" userId="8be9ad61-33af-43c0-95b3-83ddc5782279" providerId="ADAL" clId="{ED6A0BA8-DD09-485F-AF38-85CFA215319F}" dt="2025-06-06T07:05:54.384" v="1284" actId="14100"/>
        <pc:sldMkLst>
          <pc:docMk/>
          <pc:sldMk cId="3760058173" sldId="274"/>
        </pc:sldMkLst>
        <pc:spChg chg="mod">
          <ac:chgData name="SHABNAM  BARBHUIYA" userId="8be9ad61-33af-43c0-95b3-83ddc5782279" providerId="ADAL" clId="{ED6A0BA8-DD09-485F-AF38-85CFA215319F}" dt="2025-06-06T06:44:00.259" v="1269" actId="1076"/>
          <ac:spMkLst>
            <pc:docMk/>
            <pc:sldMk cId="3760058173" sldId="274"/>
            <ac:spMk id="2" creationId="{BE76DB8B-0F23-B9B2-86A9-1F1B9935AC4E}"/>
          </ac:spMkLst>
        </pc:spChg>
        <pc:spChg chg="del mod">
          <ac:chgData name="SHABNAM  BARBHUIYA" userId="8be9ad61-33af-43c0-95b3-83ddc5782279" providerId="ADAL" clId="{ED6A0BA8-DD09-485F-AF38-85CFA215319F}" dt="2025-06-05T06:11:28.510" v="464" actId="478"/>
          <ac:spMkLst>
            <pc:docMk/>
            <pc:sldMk cId="3760058173" sldId="274"/>
            <ac:spMk id="3" creationId="{6AE8DC56-388C-97D1-7E92-EB04DEB770A5}"/>
          </ac:spMkLst>
        </pc:spChg>
        <pc:spChg chg="add mod">
          <ac:chgData name="SHABNAM  BARBHUIYA" userId="8be9ad61-33af-43c0-95b3-83ddc5782279" providerId="ADAL" clId="{ED6A0BA8-DD09-485F-AF38-85CFA215319F}" dt="2025-06-06T07:05:47.993" v="1282" actId="1076"/>
          <ac:spMkLst>
            <pc:docMk/>
            <pc:sldMk cId="3760058173" sldId="274"/>
            <ac:spMk id="11" creationId="{D6FBA774-2DCF-7D68-ABD6-035974E62239}"/>
          </ac:spMkLst>
        </pc:spChg>
        <pc:spChg chg="add mod">
          <ac:chgData name="SHABNAM  BARBHUIYA" userId="8be9ad61-33af-43c0-95b3-83ddc5782279" providerId="ADAL" clId="{ED6A0BA8-DD09-485F-AF38-85CFA215319F}" dt="2025-06-06T07:05:35.604" v="1280" actId="20577"/>
          <ac:spMkLst>
            <pc:docMk/>
            <pc:sldMk cId="3760058173" sldId="274"/>
            <ac:spMk id="12" creationId="{DF6A48BA-12C2-17D2-46A8-247423CE2309}"/>
          </ac:spMkLst>
        </pc:spChg>
        <pc:spChg chg="add mod">
          <ac:chgData name="SHABNAM  BARBHUIYA" userId="8be9ad61-33af-43c0-95b3-83ddc5782279" providerId="ADAL" clId="{ED6A0BA8-DD09-485F-AF38-85CFA215319F}" dt="2025-06-06T07:05:51.328" v="1283" actId="1076"/>
          <ac:spMkLst>
            <pc:docMk/>
            <pc:sldMk cId="3760058173" sldId="274"/>
            <ac:spMk id="15" creationId="{42BFF131-03FE-0133-08CA-55B0BEAD2949}"/>
          </ac:spMkLst>
        </pc:spChg>
        <pc:spChg chg="del mod">
          <ac:chgData name="SHABNAM  BARBHUIYA" userId="8be9ad61-33af-43c0-95b3-83ddc5782279" providerId="ADAL" clId="{ED6A0BA8-DD09-485F-AF38-85CFA215319F}" dt="2025-06-05T06:09:46.965" v="451" actId="478"/>
          <ac:spMkLst>
            <pc:docMk/>
            <pc:sldMk cId="3760058173" sldId="274"/>
            <ac:spMk id="31" creationId="{0DBF257B-108E-CDF4-BC74-6239AD19C733}"/>
          </ac:spMkLst>
        </pc:spChg>
        <pc:picChg chg="mod">
          <ac:chgData name="SHABNAM  BARBHUIYA" userId="8be9ad61-33af-43c0-95b3-83ddc5782279" providerId="ADAL" clId="{ED6A0BA8-DD09-485F-AF38-85CFA215319F}" dt="2025-06-06T06:43:55.464" v="1268" actId="14100"/>
          <ac:picMkLst>
            <pc:docMk/>
            <pc:sldMk cId="3760058173" sldId="274"/>
            <ac:picMk id="4" creationId="{B3D9B03D-5451-ABFC-9E5D-E1A8A7B03C02}"/>
          </ac:picMkLst>
        </pc:picChg>
        <pc:picChg chg="add del mod">
          <ac:chgData name="SHABNAM  BARBHUIYA" userId="8be9ad61-33af-43c0-95b3-83ddc5782279" providerId="ADAL" clId="{ED6A0BA8-DD09-485F-AF38-85CFA215319F}" dt="2025-06-05T08:58:23.414" v="468" actId="478"/>
          <ac:picMkLst>
            <pc:docMk/>
            <pc:sldMk cId="3760058173" sldId="274"/>
            <ac:picMk id="6" creationId="{C918578B-50E3-BABE-F912-E6057F5700A0}"/>
          </ac:picMkLst>
        </pc:picChg>
        <pc:picChg chg="del">
          <ac:chgData name="SHABNAM  BARBHUIYA" userId="8be9ad61-33af-43c0-95b3-83ddc5782279" providerId="ADAL" clId="{ED6A0BA8-DD09-485F-AF38-85CFA215319F}" dt="2025-06-05T06:09:56.648" v="456" actId="478"/>
          <ac:picMkLst>
            <pc:docMk/>
            <pc:sldMk cId="3760058173" sldId="274"/>
            <ac:picMk id="8" creationId="{76E5B2E5-BD20-E930-B6F9-829EDEFED3F2}"/>
          </ac:picMkLst>
        </pc:picChg>
        <pc:picChg chg="add mod">
          <ac:chgData name="SHABNAM  BARBHUIYA" userId="8be9ad61-33af-43c0-95b3-83ddc5782279" providerId="ADAL" clId="{ED6A0BA8-DD09-485F-AF38-85CFA215319F}" dt="2025-06-06T07:05:54.384" v="1284" actId="14100"/>
          <ac:picMkLst>
            <pc:docMk/>
            <pc:sldMk cId="3760058173" sldId="274"/>
            <ac:picMk id="9" creationId="{1D4DB6C5-CB58-CE63-AA00-8B436DD1CC36}"/>
          </ac:picMkLst>
        </pc:picChg>
        <pc:picChg chg="del">
          <ac:chgData name="SHABNAM  BARBHUIYA" userId="8be9ad61-33af-43c0-95b3-83ddc5782279" providerId="ADAL" clId="{ED6A0BA8-DD09-485F-AF38-85CFA215319F}" dt="2025-06-05T06:09:52.388" v="454" actId="478"/>
          <ac:picMkLst>
            <pc:docMk/>
            <pc:sldMk cId="3760058173" sldId="274"/>
            <ac:picMk id="14" creationId="{908B8FDF-C8E9-E88E-81AB-4684FB8CD935}"/>
          </ac:picMkLst>
        </pc:picChg>
        <pc:picChg chg="del">
          <ac:chgData name="SHABNAM  BARBHUIYA" userId="8be9ad61-33af-43c0-95b3-83ddc5782279" providerId="ADAL" clId="{ED6A0BA8-DD09-485F-AF38-85CFA215319F}" dt="2025-06-05T06:09:48.787" v="452" actId="478"/>
          <ac:picMkLst>
            <pc:docMk/>
            <pc:sldMk cId="3760058173" sldId="274"/>
            <ac:picMk id="23" creationId="{009C24E1-838B-C938-6238-BAC144FAEB6F}"/>
          </ac:picMkLst>
        </pc:picChg>
        <pc:cxnChg chg="del mod">
          <ac:chgData name="SHABNAM  BARBHUIYA" userId="8be9ad61-33af-43c0-95b3-83ddc5782279" providerId="ADAL" clId="{ED6A0BA8-DD09-485F-AF38-85CFA215319F}" dt="2025-06-05T06:09:55.273" v="455" actId="478"/>
          <ac:cxnSpMkLst>
            <pc:docMk/>
            <pc:sldMk cId="3760058173" sldId="274"/>
            <ac:cxnSpMk id="20" creationId="{1171D049-0616-AA07-4B54-F5D90A1D6AA7}"/>
          </ac:cxnSpMkLst>
        </pc:cxnChg>
        <pc:cxnChg chg="del mod">
          <ac:chgData name="SHABNAM  BARBHUIYA" userId="8be9ad61-33af-43c0-95b3-83ddc5782279" providerId="ADAL" clId="{ED6A0BA8-DD09-485F-AF38-85CFA215319F}" dt="2025-06-05T06:09:50.650" v="453" actId="478"/>
          <ac:cxnSpMkLst>
            <pc:docMk/>
            <pc:sldMk cId="3760058173" sldId="274"/>
            <ac:cxnSpMk id="25" creationId="{8D2A2111-5EBE-BFB6-EB45-D7EE3D42F4DB}"/>
          </ac:cxnSpMkLst>
        </pc:cxnChg>
      </pc:sldChg>
      <pc:sldChg chg="del">
        <pc:chgData name="SHABNAM  BARBHUIYA" userId="8be9ad61-33af-43c0-95b3-83ddc5782279" providerId="ADAL" clId="{ED6A0BA8-DD09-485F-AF38-85CFA215319F}" dt="2025-06-05T06:02:47.955" v="436" actId="47"/>
        <pc:sldMkLst>
          <pc:docMk/>
          <pc:sldMk cId="1853640707" sldId="275"/>
        </pc:sldMkLst>
      </pc:sldChg>
      <pc:sldChg chg="del">
        <pc:chgData name="SHABNAM  BARBHUIYA" userId="8be9ad61-33af-43c0-95b3-83ddc5782279" providerId="ADAL" clId="{ED6A0BA8-DD09-485F-AF38-85CFA215319F}" dt="2025-06-05T06:02:49.749" v="437" actId="47"/>
        <pc:sldMkLst>
          <pc:docMk/>
          <pc:sldMk cId="1362569906" sldId="276"/>
        </pc:sldMkLst>
      </pc:sldChg>
      <pc:sldChg chg="delSp modSp mod ord">
        <pc:chgData name="SHABNAM  BARBHUIYA" userId="8be9ad61-33af-43c0-95b3-83ddc5782279" providerId="ADAL" clId="{ED6A0BA8-DD09-485F-AF38-85CFA215319F}" dt="2025-06-06T06:39:51.735" v="1245" actId="1076"/>
        <pc:sldMkLst>
          <pc:docMk/>
          <pc:sldMk cId="2288193106" sldId="277"/>
        </pc:sldMkLst>
        <pc:picChg chg="mod">
          <ac:chgData name="SHABNAM  BARBHUIYA" userId="8be9ad61-33af-43c0-95b3-83ddc5782279" providerId="ADAL" clId="{ED6A0BA8-DD09-485F-AF38-85CFA215319F}" dt="2025-06-06T06:39:51.735" v="1245" actId="1076"/>
          <ac:picMkLst>
            <pc:docMk/>
            <pc:sldMk cId="2288193106" sldId="277"/>
            <ac:picMk id="6" creationId="{409D22DB-FF50-EF21-DB3A-DFC61EE07248}"/>
          </ac:picMkLst>
        </pc:picChg>
        <pc:picChg chg="del">
          <ac:chgData name="SHABNAM  BARBHUIYA" userId="8be9ad61-33af-43c0-95b3-83ddc5782279" providerId="ADAL" clId="{ED6A0BA8-DD09-485F-AF38-85CFA215319F}" dt="2025-06-06T06:39:45.235" v="1242" actId="478"/>
          <ac:picMkLst>
            <pc:docMk/>
            <pc:sldMk cId="2288193106" sldId="277"/>
            <ac:picMk id="8" creationId="{7AB92C78-6E5C-8F0D-1BFA-0707D0299A02}"/>
          </ac:picMkLst>
        </pc:picChg>
        <pc:picChg chg="mod">
          <ac:chgData name="SHABNAM  BARBHUIYA" userId="8be9ad61-33af-43c0-95b3-83ddc5782279" providerId="ADAL" clId="{ED6A0BA8-DD09-485F-AF38-85CFA215319F}" dt="2025-06-06T06:39:47.007" v="1243" actId="1076"/>
          <ac:picMkLst>
            <pc:docMk/>
            <pc:sldMk cId="2288193106" sldId="277"/>
            <ac:picMk id="10" creationId="{0FF2C067-0881-A4FC-35D5-984E6F74D038}"/>
          </ac:picMkLst>
        </pc:picChg>
        <pc:picChg chg="del">
          <ac:chgData name="SHABNAM  BARBHUIYA" userId="8be9ad61-33af-43c0-95b3-83ddc5782279" providerId="ADAL" clId="{ED6A0BA8-DD09-485F-AF38-85CFA215319F}" dt="2025-06-06T06:39:43.501" v="1241" actId="478"/>
          <ac:picMkLst>
            <pc:docMk/>
            <pc:sldMk cId="2288193106" sldId="277"/>
            <ac:picMk id="12" creationId="{24B52A50-25E3-E635-D9C4-5C717BBE8B2B}"/>
          </ac:picMkLst>
        </pc:picChg>
      </pc:sldChg>
      <pc:sldChg chg="del ord">
        <pc:chgData name="SHABNAM  BARBHUIYA" userId="8be9ad61-33af-43c0-95b3-83ddc5782279" providerId="ADAL" clId="{ED6A0BA8-DD09-485F-AF38-85CFA215319F}" dt="2025-06-05T06:01:53.272" v="400" actId="47"/>
        <pc:sldMkLst>
          <pc:docMk/>
          <pc:sldMk cId="4211875100" sldId="278"/>
        </pc:sldMkLst>
      </pc:sldChg>
      <pc:sldChg chg="del">
        <pc:chgData name="SHABNAM  BARBHUIYA" userId="8be9ad61-33af-43c0-95b3-83ddc5782279" providerId="ADAL" clId="{ED6A0BA8-DD09-485F-AF38-85CFA215319F}" dt="2025-06-05T06:02:44.116" v="435" actId="47"/>
        <pc:sldMkLst>
          <pc:docMk/>
          <pc:sldMk cId="2193504234" sldId="279"/>
        </pc:sldMkLst>
      </pc:sldChg>
      <pc:sldChg chg="addSp modSp new del mod ord">
        <pc:chgData name="SHABNAM  BARBHUIYA" userId="8be9ad61-33af-43c0-95b3-83ddc5782279" providerId="ADAL" clId="{ED6A0BA8-DD09-485F-AF38-85CFA215319F}" dt="2025-06-06T06:39:36.331" v="1239" actId="47"/>
        <pc:sldMkLst>
          <pc:docMk/>
          <pc:sldMk cId="3424860948" sldId="280"/>
        </pc:sldMkLst>
        <pc:spChg chg="add mod">
          <ac:chgData name="SHABNAM  BARBHUIYA" userId="8be9ad61-33af-43c0-95b3-83ddc5782279" providerId="ADAL" clId="{ED6A0BA8-DD09-485F-AF38-85CFA215319F}" dt="2025-06-05T04:32:17.429" v="83" actId="403"/>
          <ac:spMkLst>
            <pc:docMk/>
            <pc:sldMk cId="3424860948" sldId="280"/>
            <ac:spMk id="3" creationId="{1E6593DE-C2DD-1B19-A289-FDFDA4837DFD}"/>
          </ac:spMkLst>
        </pc:spChg>
        <pc:spChg chg="add mod">
          <ac:chgData name="SHABNAM  BARBHUIYA" userId="8be9ad61-33af-43c0-95b3-83ddc5782279" providerId="ADAL" clId="{ED6A0BA8-DD09-485F-AF38-85CFA215319F}" dt="2025-06-05T04:35:28.891" v="136" actId="1076"/>
          <ac:spMkLst>
            <pc:docMk/>
            <pc:sldMk cId="3424860948" sldId="280"/>
            <ac:spMk id="5" creationId="{E9655D0D-6A2F-6D37-9BAB-B6A9784A4435}"/>
          </ac:spMkLst>
        </pc:spChg>
        <pc:spChg chg="add mod">
          <ac:chgData name="SHABNAM  BARBHUIYA" userId="8be9ad61-33af-43c0-95b3-83ddc5782279" providerId="ADAL" clId="{ED6A0BA8-DD09-485F-AF38-85CFA215319F}" dt="2025-06-05T04:33:34.992" v="99" actId="1076"/>
          <ac:spMkLst>
            <pc:docMk/>
            <pc:sldMk cId="3424860948" sldId="280"/>
            <ac:spMk id="7" creationId="{88FBC764-96E9-B4F1-1F11-D0F9EC1C966F}"/>
          </ac:spMkLst>
        </pc:spChg>
      </pc:sldChg>
      <pc:sldChg chg="modSp add mod ord">
        <pc:chgData name="SHABNAM  BARBHUIYA" userId="8be9ad61-33af-43c0-95b3-83ddc5782279" providerId="ADAL" clId="{ED6A0BA8-DD09-485F-AF38-85CFA215319F}" dt="2025-06-06T05:53:50.394" v="976" actId="20577"/>
        <pc:sldMkLst>
          <pc:docMk/>
          <pc:sldMk cId="3601388700" sldId="281"/>
        </pc:sldMkLst>
        <pc:spChg chg="mod">
          <ac:chgData name="SHABNAM  BARBHUIYA" userId="8be9ad61-33af-43c0-95b3-83ddc5782279" providerId="ADAL" clId="{ED6A0BA8-DD09-485F-AF38-85CFA215319F}" dt="2025-06-06T05:53:50.394" v="976" actId="20577"/>
          <ac:spMkLst>
            <pc:docMk/>
            <pc:sldMk cId="3601388700" sldId="281"/>
            <ac:spMk id="2" creationId="{B6E5D5DC-A12C-7AAF-93B7-6D19567FB675}"/>
          </ac:spMkLst>
        </pc:spChg>
        <pc:spChg chg="mod">
          <ac:chgData name="SHABNAM  BARBHUIYA" userId="8be9ad61-33af-43c0-95b3-83ddc5782279" providerId="ADAL" clId="{ED6A0BA8-DD09-485F-AF38-85CFA215319F}" dt="2025-06-05T05:54:25.787" v="290" actId="1076"/>
          <ac:spMkLst>
            <pc:docMk/>
            <pc:sldMk cId="3601388700" sldId="281"/>
            <ac:spMk id="64" creationId="{8ABE02DA-2B1E-0113-7FC6-118DB8A99BA4}"/>
          </ac:spMkLst>
        </pc:spChg>
      </pc:sldChg>
      <pc:sldChg chg="modSp add mod">
        <pc:chgData name="SHABNAM  BARBHUIYA" userId="8be9ad61-33af-43c0-95b3-83ddc5782279" providerId="ADAL" clId="{ED6A0BA8-DD09-485F-AF38-85CFA215319F}" dt="2025-06-06T07:06:13.719" v="1308" actId="20577"/>
        <pc:sldMkLst>
          <pc:docMk/>
          <pc:sldMk cId="3871654469" sldId="282"/>
        </pc:sldMkLst>
        <pc:spChg chg="mod">
          <ac:chgData name="SHABNAM  BARBHUIYA" userId="8be9ad61-33af-43c0-95b3-83ddc5782279" providerId="ADAL" clId="{ED6A0BA8-DD09-485F-AF38-85CFA215319F}" dt="2025-06-06T07:06:13.719" v="1308" actId="20577"/>
          <ac:spMkLst>
            <pc:docMk/>
            <pc:sldMk cId="3871654469" sldId="282"/>
            <ac:spMk id="2" creationId="{845D75E6-13CD-35CF-2F07-7E5C6C113C5A}"/>
          </ac:spMkLst>
        </pc:spChg>
      </pc:sldChg>
      <pc:sldChg chg="addSp delSp modSp add mod ord">
        <pc:chgData name="SHABNAM  BARBHUIYA" userId="8be9ad61-33af-43c0-95b3-83ddc5782279" providerId="ADAL" clId="{ED6A0BA8-DD09-485F-AF38-85CFA215319F}" dt="2025-06-06T05:55:54.306" v="1013" actId="1076"/>
        <pc:sldMkLst>
          <pc:docMk/>
          <pc:sldMk cId="716429317" sldId="283"/>
        </pc:sldMkLst>
        <pc:spChg chg="mod">
          <ac:chgData name="SHABNAM  BARBHUIYA" userId="8be9ad61-33af-43c0-95b3-83ddc5782279" providerId="ADAL" clId="{ED6A0BA8-DD09-485F-AF38-85CFA215319F}" dt="2025-06-06T05:54:23.650" v="1000" actId="404"/>
          <ac:spMkLst>
            <pc:docMk/>
            <pc:sldMk cId="716429317" sldId="283"/>
            <ac:spMk id="2" creationId="{424DC351-C7B3-9F1F-6DC1-34146F052E73}"/>
          </ac:spMkLst>
        </pc:spChg>
        <pc:spChg chg="del mod">
          <ac:chgData name="SHABNAM  BARBHUIYA" userId="8be9ad61-33af-43c0-95b3-83ddc5782279" providerId="ADAL" clId="{ED6A0BA8-DD09-485F-AF38-85CFA215319F}" dt="2025-06-05T09:58:21.451" v="603" actId="478"/>
          <ac:spMkLst>
            <pc:docMk/>
            <pc:sldMk cId="716429317" sldId="283"/>
            <ac:spMk id="3" creationId="{FA9A3B6B-7208-9E3F-46FE-332AA4375776}"/>
          </ac:spMkLst>
        </pc:spChg>
        <pc:spChg chg="add mod">
          <ac:chgData name="SHABNAM  BARBHUIYA" userId="8be9ad61-33af-43c0-95b3-83ddc5782279" providerId="ADAL" clId="{ED6A0BA8-DD09-485F-AF38-85CFA215319F}" dt="2025-06-06T05:55:09.737" v="1011" actId="403"/>
          <ac:spMkLst>
            <pc:docMk/>
            <pc:sldMk cId="716429317" sldId="283"/>
            <ac:spMk id="6" creationId="{0CF410E2-9C64-C86A-13D5-57E01257D1BE}"/>
          </ac:spMkLst>
        </pc:spChg>
        <pc:spChg chg="add mod">
          <ac:chgData name="SHABNAM  BARBHUIYA" userId="8be9ad61-33af-43c0-95b3-83ddc5782279" providerId="ADAL" clId="{ED6A0BA8-DD09-485F-AF38-85CFA215319F}" dt="2025-06-05T10:06:44.564" v="644" actId="1076"/>
          <ac:spMkLst>
            <pc:docMk/>
            <pc:sldMk cId="716429317" sldId="283"/>
            <ac:spMk id="9" creationId="{308BFC2A-9528-FD4A-B858-7CC8A0188034}"/>
          </ac:spMkLst>
        </pc:spChg>
        <pc:spChg chg="add del mod">
          <ac:chgData name="SHABNAM  BARBHUIYA" userId="8be9ad61-33af-43c0-95b3-83ddc5782279" providerId="ADAL" clId="{ED6A0BA8-DD09-485F-AF38-85CFA215319F}" dt="2025-06-05T10:05:53.613" v="627" actId="478"/>
          <ac:spMkLst>
            <pc:docMk/>
            <pc:sldMk cId="716429317" sldId="283"/>
            <ac:spMk id="12" creationId="{3AE7F11B-0271-8A8A-C8A4-4D6F3285C47B}"/>
          </ac:spMkLst>
        </pc:spChg>
        <pc:spChg chg="add mod">
          <ac:chgData name="SHABNAM  BARBHUIYA" userId="8be9ad61-33af-43c0-95b3-83ddc5782279" providerId="ADAL" clId="{ED6A0BA8-DD09-485F-AF38-85CFA215319F}" dt="2025-06-05T10:07:16.874" v="648" actId="1582"/>
          <ac:spMkLst>
            <pc:docMk/>
            <pc:sldMk cId="716429317" sldId="283"/>
            <ac:spMk id="13" creationId="{BF3B1737-513C-E3F5-ADD0-63AB5E74B217}"/>
          </ac:spMkLst>
        </pc:spChg>
        <pc:spChg chg="add mod">
          <ac:chgData name="SHABNAM  BARBHUIYA" userId="8be9ad61-33af-43c0-95b3-83ddc5782279" providerId="ADAL" clId="{ED6A0BA8-DD09-485F-AF38-85CFA215319F}" dt="2025-06-05T10:08:08.718" v="655" actId="1076"/>
          <ac:spMkLst>
            <pc:docMk/>
            <pc:sldMk cId="716429317" sldId="283"/>
            <ac:spMk id="14" creationId="{677B25A2-DA02-7EEC-065C-FBF40340E020}"/>
          </ac:spMkLst>
        </pc:spChg>
        <pc:spChg chg="add mod">
          <ac:chgData name="SHABNAM  BARBHUIYA" userId="8be9ad61-33af-43c0-95b3-83ddc5782279" providerId="ADAL" clId="{ED6A0BA8-DD09-485F-AF38-85CFA215319F}" dt="2025-06-06T05:55:54.306" v="1013" actId="1076"/>
          <ac:spMkLst>
            <pc:docMk/>
            <pc:sldMk cId="716429317" sldId="283"/>
            <ac:spMk id="15" creationId="{0CE11C1F-BB79-C7F3-1E04-FA13B8874A22}"/>
          </ac:spMkLst>
        </pc:spChg>
        <pc:picChg chg="add mod">
          <ac:chgData name="SHABNAM  BARBHUIYA" userId="8be9ad61-33af-43c0-95b3-83ddc5782279" providerId="ADAL" clId="{ED6A0BA8-DD09-485F-AF38-85CFA215319F}" dt="2025-06-06T05:54:30.552" v="1001" actId="1076"/>
          <ac:picMkLst>
            <pc:docMk/>
            <pc:sldMk cId="716429317" sldId="283"/>
            <ac:picMk id="7" creationId="{E071002B-8905-5D68-20EB-B61109B1EE65}"/>
          </ac:picMkLst>
        </pc:picChg>
        <pc:picChg chg="add mod">
          <ac:chgData name="SHABNAM  BARBHUIYA" userId="8be9ad61-33af-43c0-95b3-83ddc5782279" providerId="ADAL" clId="{ED6A0BA8-DD09-485F-AF38-85CFA215319F}" dt="2025-06-06T05:55:47.919" v="1012" actId="1076"/>
          <ac:picMkLst>
            <pc:docMk/>
            <pc:sldMk cId="716429317" sldId="283"/>
            <ac:picMk id="8" creationId="{FA7249DD-52F3-AB11-00DF-B8EED25D23CB}"/>
          </ac:picMkLst>
        </pc:picChg>
        <pc:picChg chg="add mod">
          <ac:chgData name="SHABNAM  BARBHUIYA" userId="8be9ad61-33af-43c0-95b3-83ddc5782279" providerId="ADAL" clId="{ED6A0BA8-DD09-485F-AF38-85CFA215319F}" dt="2025-06-05T10:06:45.925" v="645" actId="1076"/>
          <ac:picMkLst>
            <pc:docMk/>
            <pc:sldMk cId="716429317" sldId="283"/>
            <ac:picMk id="11" creationId="{C9BF7DE5-8EEB-AC49-2EC3-3EEEC436707B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7:11:33.744" v="1367"/>
        <pc:sldMkLst>
          <pc:docMk/>
          <pc:sldMk cId="3900987845" sldId="284"/>
        </pc:sldMkLst>
        <pc:spChg chg="mod">
          <ac:chgData name="SHABNAM  BARBHUIYA" userId="8be9ad61-33af-43c0-95b3-83ddc5782279" providerId="ADAL" clId="{ED6A0BA8-DD09-485F-AF38-85CFA215319F}" dt="2025-06-06T07:07:01.092" v="1326" actId="20577"/>
          <ac:spMkLst>
            <pc:docMk/>
            <pc:sldMk cId="3900987845" sldId="284"/>
            <ac:spMk id="2" creationId="{DD9269BE-7514-A9A9-8CA5-CC71487D9BB4}"/>
          </ac:spMkLst>
        </pc:spChg>
        <pc:spChg chg="del mod">
          <ac:chgData name="SHABNAM  BARBHUIYA" userId="8be9ad61-33af-43c0-95b3-83ddc5782279" providerId="ADAL" clId="{ED6A0BA8-DD09-485F-AF38-85CFA215319F}" dt="2025-06-05T10:11:14.344" v="665" actId="478"/>
          <ac:spMkLst>
            <pc:docMk/>
            <pc:sldMk cId="3900987845" sldId="284"/>
            <ac:spMk id="6" creationId="{81E73BC2-CED2-2DE6-7F1E-0145DFBAE753}"/>
          </ac:spMkLst>
        </pc:spChg>
        <pc:spChg chg="del mod">
          <ac:chgData name="SHABNAM  BARBHUIYA" userId="8be9ad61-33af-43c0-95b3-83ddc5782279" providerId="ADAL" clId="{ED6A0BA8-DD09-485F-AF38-85CFA215319F}" dt="2025-06-05T10:11:17.690" v="667" actId="478"/>
          <ac:spMkLst>
            <pc:docMk/>
            <pc:sldMk cId="3900987845" sldId="284"/>
            <ac:spMk id="9" creationId="{3047C7CB-9B84-97C7-A4DD-EA7CD071E868}"/>
          </ac:spMkLst>
        </pc:spChg>
        <pc:spChg chg="add mod">
          <ac:chgData name="SHABNAM  BARBHUIYA" userId="8be9ad61-33af-43c0-95b3-83ddc5782279" providerId="ADAL" clId="{ED6A0BA8-DD09-485F-AF38-85CFA215319F}" dt="2025-06-06T07:10:38.667" v="1358" actId="1582"/>
          <ac:spMkLst>
            <pc:docMk/>
            <pc:sldMk cId="3900987845" sldId="284"/>
            <ac:spMk id="13" creationId="{3440E465-4EC8-0E01-D606-CA7E295B9ADF}"/>
          </ac:spMkLst>
        </pc:spChg>
        <pc:spChg chg="del mod">
          <ac:chgData name="SHABNAM  BARBHUIYA" userId="8be9ad61-33af-43c0-95b3-83ddc5782279" providerId="ADAL" clId="{ED6A0BA8-DD09-485F-AF38-85CFA215319F}" dt="2025-06-05T10:11:23.199" v="670" actId="478"/>
          <ac:spMkLst>
            <pc:docMk/>
            <pc:sldMk cId="3900987845" sldId="284"/>
            <ac:spMk id="13" creationId="{3D91419E-F8EF-F3D0-4A89-D011F1A80BBC}"/>
          </ac:spMkLst>
        </pc:spChg>
        <pc:spChg chg="add mod">
          <ac:chgData name="SHABNAM  BARBHUIYA" userId="8be9ad61-33af-43c0-95b3-83ddc5782279" providerId="ADAL" clId="{ED6A0BA8-DD09-485F-AF38-85CFA215319F}" dt="2025-06-06T07:10:59.884" v="1361" actId="14100"/>
          <ac:spMkLst>
            <pc:docMk/>
            <pc:sldMk cId="3900987845" sldId="284"/>
            <ac:spMk id="14" creationId="{BAAD0E4A-B45E-4FC1-A158-73F9B99045EF}"/>
          </ac:spMkLst>
        </pc:spChg>
        <pc:spChg chg="del mod">
          <ac:chgData name="SHABNAM  BARBHUIYA" userId="8be9ad61-33af-43c0-95b3-83ddc5782279" providerId="ADAL" clId="{ED6A0BA8-DD09-485F-AF38-85CFA215319F}" dt="2025-06-05T10:11:26.943" v="672" actId="478"/>
          <ac:spMkLst>
            <pc:docMk/>
            <pc:sldMk cId="3900987845" sldId="284"/>
            <ac:spMk id="14" creationId="{D3DD518F-6163-F412-2E3B-30587873EE39}"/>
          </ac:spMkLst>
        </pc:spChg>
        <pc:spChg chg="del">
          <ac:chgData name="SHABNAM  BARBHUIYA" userId="8be9ad61-33af-43c0-95b3-83ddc5782279" providerId="ADAL" clId="{ED6A0BA8-DD09-485F-AF38-85CFA215319F}" dt="2025-06-05T10:11:30.319" v="674" actId="478"/>
          <ac:spMkLst>
            <pc:docMk/>
            <pc:sldMk cId="3900987845" sldId="284"/>
            <ac:spMk id="15" creationId="{22FA8F5C-95DA-9982-C02E-D172633D7E35}"/>
          </ac:spMkLst>
        </pc:spChg>
        <pc:spChg chg="add del mod">
          <ac:chgData name="SHABNAM  BARBHUIYA" userId="8be9ad61-33af-43c0-95b3-83ddc5782279" providerId="ADAL" clId="{ED6A0BA8-DD09-485F-AF38-85CFA215319F}" dt="2025-06-06T07:07:17.416" v="1333" actId="478"/>
          <ac:spMkLst>
            <pc:docMk/>
            <pc:sldMk cId="3900987845" sldId="284"/>
            <ac:spMk id="35" creationId="{5E594883-1241-BC96-B18F-582ECA96FDE2}"/>
          </ac:spMkLst>
        </pc:spChg>
        <pc:picChg chg="add del mod">
          <ac:chgData name="SHABNAM  BARBHUIYA" userId="8be9ad61-33af-43c0-95b3-83ddc5782279" providerId="ADAL" clId="{ED6A0BA8-DD09-485F-AF38-85CFA215319F}" dt="2025-06-06T07:07:55.539" v="1341" actId="478"/>
          <ac:picMkLst>
            <pc:docMk/>
            <pc:sldMk cId="3900987845" sldId="284"/>
            <ac:picMk id="5" creationId="{5A8D13D4-3024-428D-8A85-990AB8EC74E3}"/>
          </ac:picMkLst>
        </pc:picChg>
        <pc:picChg chg="add del mod">
          <ac:chgData name="SHABNAM  BARBHUIYA" userId="8be9ad61-33af-43c0-95b3-83ddc5782279" providerId="ADAL" clId="{ED6A0BA8-DD09-485F-AF38-85CFA215319F}" dt="2025-06-05T10:14:23.684" v="700" actId="478"/>
          <ac:picMkLst>
            <pc:docMk/>
            <pc:sldMk cId="3900987845" sldId="284"/>
            <ac:picMk id="5" creationId="{A17FE350-7D6D-5DB0-2AE8-30358DE5ADD9}"/>
          </ac:picMkLst>
        </pc:picChg>
        <pc:picChg chg="add del mod">
          <ac:chgData name="SHABNAM  BARBHUIYA" userId="8be9ad61-33af-43c0-95b3-83ddc5782279" providerId="ADAL" clId="{ED6A0BA8-DD09-485F-AF38-85CFA215319F}" dt="2025-06-06T07:09:11.950" v="1345" actId="478"/>
          <ac:picMkLst>
            <pc:docMk/>
            <pc:sldMk cId="3900987845" sldId="284"/>
            <ac:picMk id="7" creationId="{2AE5CAB2-CB72-8E57-37F5-C261AC46FC77}"/>
          </ac:picMkLst>
        </pc:picChg>
        <pc:picChg chg="del">
          <ac:chgData name="SHABNAM  BARBHUIYA" userId="8be9ad61-33af-43c0-95b3-83ddc5782279" providerId="ADAL" clId="{ED6A0BA8-DD09-485F-AF38-85CFA215319F}" dt="2025-06-05T10:11:09.280" v="662" actId="478"/>
          <ac:picMkLst>
            <pc:docMk/>
            <pc:sldMk cId="3900987845" sldId="284"/>
            <ac:picMk id="7" creationId="{8D6FC2A3-AC23-9EB6-571D-99ACC8BE9F2B}"/>
          </ac:picMkLst>
        </pc:picChg>
        <pc:picChg chg="del">
          <ac:chgData name="SHABNAM  BARBHUIYA" userId="8be9ad61-33af-43c0-95b3-83ddc5782279" providerId="ADAL" clId="{ED6A0BA8-DD09-485F-AF38-85CFA215319F}" dt="2025-06-05T10:11:28.563" v="673" actId="478"/>
          <ac:picMkLst>
            <pc:docMk/>
            <pc:sldMk cId="3900987845" sldId="284"/>
            <ac:picMk id="8" creationId="{C62455DC-3F24-CBB4-8076-370CB9D26202}"/>
          </ac:picMkLst>
        </pc:picChg>
        <pc:picChg chg="add mod">
          <ac:chgData name="SHABNAM  BARBHUIYA" userId="8be9ad61-33af-43c0-95b3-83ddc5782279" providerId="ADAL" clId="{ED6A0BA8-DD09-485F-AF38-85CFA215319F}" dt="2025-06-06T07:09:57.523" v="1353" actId="1076"/>
          <ac:picMkLst>
            <pc:docMk/>
            <pc:sldMk cId="3900987845" sldId="284"/>
            <ac:picMk id="9" creationId="{4231D985-6826-4B33-4413-68F82CA29036}"/>
          </ac:picMkLst>
        </pc:picChg>
        <pc:picChg chg="del">
          <ac:chgData name="SHABNAM  BARBHUIYA" userId="8be9ad61-33af-43c0-95b3-83ddc5782279" providerId="ADAL" clId="{ED6A0BA8-DD09-485F-AF38-85CFA215319F}" dt="2025-06-05T10:11:19.195" v="668" actId="478"/>
          <ac:picMkLst>
            <pc:docMk/>
            <pc:sldMk cId="3900987845" sldId="284"/>
            <ac:picMk id="11" creationId="{0078AB1A-50A9-8C67-EA41-FDC134D57E73}"/>
          </ac:picMkLst>
        </pc:picChg>
        <pc:picChg chg="add mod">
          <ac:chgData name="SHABNAM  BARBHUIYA" userId="8be9ad61-33af-43c0-95b3-83ddc5782279" providerId="ADAL" clId="{ED6A0BA8-DD09-485F-AF38-85CFA215319F}" dt="2025-06-06T07:10:08.934" v="1355" actId="1076"/>
          <ac:picMkLst>
            <pc:docMk/>
            <pc:sldMk cId="3900987845" sldId="284"/>
            <ac:picMk id="11" creationId="{0A64DD68-1460-4DFD-A54B-FE682EFFBF51}"/>
          </ac:picMkLst>
        </pc:picChg>
        <pc:picChg chg="add del mod modCrop">
          <ac:chgData name="SHABNAM  BARBHUIYA" userId="8be9ad61-33af-43c0-95b3-83ddc5782279" providerId="ADAL" clId="{ED6A0BA8-DD09-485F-AF38-85CFA215319F}" dt="2025-06-06T07:07:08.129" v="1329" actId="478"/>
          <ac:picMkLst>
            <pc:docMk/>
            <pc:sldMk cId="3900987845" sldId="284"/>
            <ac:picMk id="12" creationId="{0408719E-129B-DD74-4825-053BCB9CB0BE}"/>
          </ac:picMkLst>
        </pc:picChg>
        <pc:picChg chg="add del mod">
          <ac:chgData name="SHABNAM  BARBHUIYA" userId="8be9ad61-33af-43c0-95b3-83ddc5782279" providerId="ADAL" clId="{ED6A0BA8-DD09-485F-AF38-85CFA215319F}" dt="2025-06-06T07:07:11.905" v="1331" actId="478"/>
          <ac:picMkLst>
            <pc:docMk/>
            <pc:sldMk cId="3900987845" sldId="284"/>
            <ac:picMk id="19" creationId="{DAC86C28-E82E-9A1F-75CA-1606A016DC54}"/>
          </ac:picMkLst>
        </pc:picChg>
        <pc:picChg chg="add del mod">
          <ac:chgData name="SHABNAM  BARBHUIYA" userId="8be9ad61-33af-43c0-95b3-83ddc5782279" providerId="ADAL" clId="{ED6A0BA8-DD09-485F-AF38-85CFA215319F}" dt="2025-06-06T07:07:04.851" v="1327" actId="478"/>
          <ac:picMkLst>
            <pc:docMk/>
            <pc:sldMk cId="3900987845" sldId="284"/>
            <ac:picMk id="21" creationId="{8591E69E-F606-337C-3941-B6F2FBC53FDA}"/>
          </ac:picMkLst>
        </pc:picChg>
        <pc:picChg chg="add del mod">
          <ac:chgData name="SHABNAM  BARBHUIYA" userId="8be9ad61-33af-43c0-95b3-83ddc5782279" providerId="ADAL" clId="{ED6A0BA8-DD09-485F-AF38-85CFA215319F}" dt="2025-06-06T07:07:26.362" v="1337" actId="478"/>
          <ac:picMkLst>
            <pc:docMk/>
            <pc:sldMk cId="3900987845" sldId="284"/>
            <ac:picMk id="25" creationId="{3A196F64-AA66-79E3-9DD5-BB27D9BE2189}"/>
          </ac:picMkLst>
        </pc:picChg>
        <pc:picChg chg="add del mod">
          <ac:chgData name="SHABNAM  BARBHUIYA" userId="8be9ad61-33af-43c0-95b3-83ddc5782279" providerId="ADAL" clId="{ED6A0BA8-DD09-485F-AF38-85CFA215319F}" dt="2025-06-06T07:07:21.764" v="1335" actId="478"/>
          <ac:picMkLst>
            <pc:docMk/>
            <pc:sldMk cId="3900987845" sldId="284"/>
            <ac:picMk id="31" creationId="{3A0E7B9C-7DDE-E12B-5D38-5743132F9702}"/>
          </ac:picMkLst>
        </pc:picChg>
        <pc:cxnChg chg="add mod">
          <ac:chgData name="SHABNAM  BARBHUIYA" userId="8be9ad61-33af-43c0-95b3-83ddc5782279" providerId="ADAL" clId="{ED6A0BA8-DD09-485F-AF38-85CFA215319F}" dt="2025-06-06T07:11:33.744" v="1367"/>
          <ac:cxnSpMkLst>
            <pc:docMk/>
            <pc:sldMk cId="3900987845" sldId="284"/>
            <ac:cxnSpMk id="16" creationId="{EB0A47B4-ECFF-71CD-F51D-BE27AF7C70BC}"/>
          </ac:cxnSpMkLst>
        </pc:cxnChg>
        <pc:cxnChg chg="add del mod">
          <ac:chgData name="SHABNAM  BARBHUIYA" userId="8be9ad61-33af-43c0-95b3-83ddc5782279" providerId="ADAL" clId="{ED6A0BA8-DD09-485F-AF38-85CFA215319F}" dt="2025-06-06T07:07:06.737" v="1328" actId="478"/>
          <ac:cxnSpMkLst>
            <pc:docMk/>
            <pc:sldMk cId="3900987845" sldId="284"/>
            <ac:cxnSpMk id="17" creationId="{DB34DEFE-7AD7-D01A-B879-4B232CB2FC26}"/>
          </ac:cxnSpMkLst>
        </pc:cxnChg>
        <pc:cxnChg chg="add del mod">
          <ac:chgData name="SHABNAM  BARBHUIYA" userId="8be9ad61-33af-43c0-95b3-83ddc5782279" providerId="ADAL" clId="{ED6A0BA8-DD09-485F-AF38-85CFA215319F}" dt="2025-06-05T10:17:16.327" v="729" actId="478"/>
          <ac:cxnSpMkLst>
            <pc:docMk/>
            <pc:sldMk cId="3900987845" sldId="284"/>
            <ac:cxnSpMk id="23" creationId="{9C4ACC4B-6771-1AFE-7C7F-AC568C7C1139}"/>
          </ac:cxnSpMkLst>
        </pc:cxnChg>
        <pc:cxnChg chg="add del mod">
          <ac:chgData name="SHABNAM  BARBHUIYA" userId="8be9ad61-33af-43c0-95b3-83ddc5782279" providerId="ADAL" clId="{ED6A0BA8-DD09-485F-AF38-85CFA215319F}" dt="2025-06-06T07:07:10.407" v="1330" actId="478"/>
          <ac:cxnSpMkLst>
            <pc:docMk/>
            <pc:sldMk cId="3900987845" sldId="284"/>
            <ac:cxnSpMk id="29" creationId="{582AD7ED-A888-91C2-60EE-55C07207D476}"/>
          </ac:cxnSpMkLst>
        </pc:cxnChg>
        <pc:cxnChg chg="add del mod">
          <ac:chgData name="SHABNAM  BARBHUIYA" userId="8be9ad61-33af-43c0-95b3-83ddc5782279" providerId="ADAL" clId="{ED6A0BA8-DD09-485F-AF38-85CFA215319F}" dt="2025-06-06T07:07:28.242" v="1338" actId="478"/>
          <ac:cxnSpMkLst>
            <pc:docMk/>
            <pc:sldMk cId="3900987845" sldId="284"/>
            <ac:cxnSpMk id="33" creationId="{485EB3DC-6C2B-6ECC-758C-F1587EF92875}"/>
          </ac:cxnSpMkLst>
        </pc:cxnChg>
        <pc:cxnChg chg="add del mod">
          <ac:chgData name="SHABNAM  BARBHUIYA" userId="8be9ad61-33af-43c0-95b3-83ddc5782279" providerId="ADAL" clId="{ED6A0BA8-DD09-485F-AF38-85CFA215319F}" dt="2025-06-06T07:07:25.063" v="1336" actId="478"/>
          <ac:cxnSpMkLst>
            <pc:docMk/>
            <pc:sldMk cId="3900987845" sldId="284"/>
            <ac:cxnSpMk id="38" creationId="{B6A98828-1636-02DE-55FB-1D3D188824B2}"/>
          </ac:cxnSpMkLst>
        </pc:cxnChg>
        <pc:cxnChg chg="add del mod">
          <ac:chgData name="SHABNAM  BARBHUIYA" userId="8be9ad61-33af-43c0-95b3-83ddc5782279" providerId="ADAL" clId="{ED6A0BA8-DD09-485F-AF38-85CFA215319F}" dt="2025-06-06T07:07:20.359" v="1334" actId="478"/>
          <ac:cxnSpMkLst>
            <pc:docMk/>
            <pc:sldMk cId="3900987845" sldId="284"/>
            <ac:cxnSpMk id="39" creationId="{A73AE235-F1CA-8185-619D-AC911EC38304}"/>
          </ac:cxnSpMkLst>
        </pc:cxnChg>
      </pc:sldChg>
      <pc:sldChg chg="addSp delSp modSp add mod ord">
        <pc:chgData name="SHABNAM  BARBHUIYA" userId="8be9ad61-33af-43c0-95b3-83ddc5782279" providerId="ADAL" clId="{ED6A0BA8-DD09-485F-AF38-85CFA215319F}" dt="2025-06-06T06:11:15.894" v="1159"/>
        <pc:sldMkLst>
          <pc:docMk/>
          <pc:sldMk cId="3920429178" sldId="285"/>
        </pc:sldMkLst>
        <pc:spChg chg="mod">
          <ac:chgData name="SHABNAM  BARBHUIYA" userId="8be9ad61-33af-43c0-95b3-83ddc5782279" providerId="ADAL" clId="{ED6A0BA8-DD09-485F-AF38-85CFA215319F}" dt="2025-06-06T05:59:36.416" v="1101" actId="20577"/>
          <ac:spMkLst>
            <pc:docMk/>
            <pc:sldMk cId="3920429178" sldId="285"/>
            <ac:spMk id="2" creationId="{ED0FAE99-C1EE-4B15-F2EF-B79EA7F87017}"/>
          </ac:spMkLst>
        </pc:spChg>
        <pc:spChg chg="add mod">
          <ac:chgData name="SHABNAM  BARBHUIYA" userId="8be9ad61-33af-43c0-95b3-83ddc5782279" providerId="ADAL" clId="{ED6A0BA8-DD09-485F-AF38-85CFA215319F}" dt="2025-06-06T06:00:42.063" v="1110" actId="1582"/>
          <ac:spMkLst>
            <pc:docMk/>
            <pc:sldMk cId="3920429178" sldId="285"/>
            <ac:spMk id="6" creationId="{12645AA6-BE56-B4A2-4538-5E2956B0438C}"/>
          </ac:spMkLst>
        </pc:spChg>
        <pc:spChg chg="del mod">
          <ac:chgData name="SHABNAM  BARBHUIYA" userId="8be9ad61-33af-43c0-95b3-83ddc5782279" providerId="ADAL" clId="{ED6A0BA8-DD09-485F-AF38-85CFA215319F}" dt="2025-06-05T10:23:21.110" v="807" actId="478"/>
          <ac:spMkLst>
            <pc:docMk/>
            <pc:sldMk cId="3920429178" sldId="285"/>
            <ac:spMk id="6" creationId="{7D5750DC-A84D-4622-492D-5D1FCA30F72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9" creationId="{7953236E-FB12-4B1A-993B-50334AC5ED8D}"/>
          </ac:spMkLst>
        </pc:spChg>
        <pc:spChg chg="add mod">
          <ac:chgData name="SHABNAM  BARBHUIYA" userId="8be9ad61-33af-43c0-95b3-83ddc5782279" providerId="ADAL" clId="{ED6A0BA8-DD09-485F-AF38-85CFA215319F}" dt="2025-06-06T06:02:31.619" v="1122" actId="14100"/>
          <ac:spMkLst>
            <pc:docMk/>
            <pc:sldMk cId="3920429178" sldId="285"/>
            <ac:spMk id="9" creationId="{DF51DB86-A54F-5397-7705-782547B35F7F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3" creationId="{CBD5AEF5-1E64-195F-F34B-57E0B74B7B5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4" creationId="{06BC592C-42D5-C97C-7FE2-81C9C14BA001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5" creationId="{E83A79F2-C1AB-0069-1941-1F480DF4201D}"/>
          </ac:spMkLst>
        </pc:spChg>
        <pc:picChg chg="add del mod">
          <ac:chgData name="SHABNAM  BARBHUIYA" userId="8be9ad61-33af-43c0-95b3-83ddc5782279" providerId="ADAL" clId="{ED6A0BA8-DD09-485F-AF38-85CFA215319F}" dt="2025-06-05T10:24:35.584" v="826" actId="478"/>
          <ac:picMkLst>
            <pc:docMk/>
            <pc:sldMk cId="3920429178" sldId="285"/>
            <ac:picMk id="5" creationId="{684947D7-0EDF-256D-3226-B027B5F48789}"/>
          </ac:picMkLst>
        </pc:picChg>
        <pc:picChg chg="add mod modCrop">
          <ac:chgData name="SHABNAM  BARBHUIYA" userId="8be9ad61-33af-43c0-95b3-83ddc5782279" providerId="ADAL" clId="{ED6A0BA8-DD09-485F-AF38-85CFA215319F}" dt="2025-06-06T06:02:37.710" v="1123" actId="14100"/>
          <ac:picMkLst>
            <pc:docMk/>
            <pc:sldMk cId="3920429178" sldId="285"/>
            <ac:picMk id="5" creationId="{C76B068A-10E3-946A-73DE-F47874F010C2}"/>
          </ac:picMkLst>
        </pc:picChg>
        <pc:picChg chg="del">
          <ac:chgData name="SHABNAM  BARBHUIYA" userId="8be9ad61-33af-43c0-95b3-83ddc5782279" providerId="ADAL" clId="{ED6A0BA8-DD09-485F-AF38-85CFA215319F}" dt="2025-06-05T10:23:36.674" v="809" actId="478"/>
          <ac:picMkLst>
            <pc:docMk/>
            <pc:sldMk cId="3920429178" sldId="285"/>
            <ac:picMk id="7" creationId="{C15C8D54-7E9B-85C4-4DA5-9947D7E30813}"/>
          </ac:picMkLst>
        </pc:picChg>
        <pc:picChg chg="add mod">
          <ac:chgData name="SHABNAM  BARBHUIYA" userId="8be9ad61-33af-43c0-95b3-83ddc5782279" providerId="ADAL" clId="{ED6A0BA8-DD09-485F-AF38-85CFA215319F}" dt="2025-06-06T06:01:42.818" v="1117" actId="1076"/>
          <ac:picMkLst>
            <pc:docMk/>
            <pc:sldMk cId="3920429178" sldId="285"/>
            <ac:picMk id="8" creationId="{1A91DD6F-7D69-0E02-D9D1-F76D942789D7}"/>
          </ac:picMkLst>
        </pc:picChg>
        <pc:picChg chg="del">
          <ac:chgData name="SHABNAM  BARBHUIYA" userId="8be9ad61-33af-43c0-95b3-83ddc5782279" providerId="ADAL" clId="{ED6A0BA8-DD09-485F-AF38-85CFA215319F}" dt="2025-06-05T10:23:38.594" v="810" actId="478"/>
          <ac:picMkLst>
            <pc:docMk/>
            <pc:sldMk cId="3920429178" sldId="285"/>
            <ac:picMk id="8" creationId="{60D473BD-D93B-7EA6-46B8-53470582FBE3}"/>
          </ac:picMkLst>
        </pc:picChg>
        <pc:picChg chg="del">
          <ac:chgData name="SHABNAM  BARBHUIYA" userId="8be9ad61-33af-43c0-95b3-83ddc5782279" providerId="ADAL" clId="{ED6A0BA8-DD09-485F-AF38-85CFA215319F}" dt="2025-06-05T10:23:34.492" v="808" actId="478"/>
          <ac:picMkLst>
            <pc:docMk/>
            <pc:sldMk cId="3920429178" sldId="285"/>
            <ac:picMk id="11" creationId="{D7A00CD8-44AC-599C-FB12-0CDC149F8070}"/>
          </ac:picMkLst>
        </pc:picChg>
        <pc:picChg chg="add del mod">
          <ac:chgData name="SHABNAM  BARBHUIYA" userId="8be9ad61-33af-43c0-95b3-83ddc5782279" providerId="ADAL" clId="{ED6A0BA8-DD09-485F-AF38-85CFA215319F}" dt="2025-06-06T05:56:43.745" v="1022" actId="478"/>
          <ac:picMkLst>
            <pc:docMk/>
            <pc:sldMk cId="3920429178" sldId="285"/>
            <ac:picMk id="12" creationId="{CB459C09-D03A-1326-CE47-242FD59A82E9}"/>
          </ac:picMkLst>
        </pc:picChg>
        <pc:picChg chg="add del mod">
          <ac:chgData name="SHABNAM  BARBHUIYA" userId="8be9ad61-33af-43c0-95b3-83ddc5782279" providerId="ADAL" clId="{ED6A0BA8-DD09-485F-AF38-85CFA215319F}" dt="2025-06-06T05:56:47.011" v="1024" actId="478"/>
          <ac:picMkLst>
            <pc:docMk/>
            <pc:sldMk cId="3920429178" sldId="285"/>
            <ac:picMk id="17" creationId="{C70ECB28-12DC-C087-D46C-5D992F9AA48D}"/>
          </ac:picMkLst>
        </pc:picChg>
        <pc:picChg chg="add del mod">
          <ac:chgData name="SHABNAM  BARBHUIYA" userId="8be9ad61-33af-43c0-95b3-83ddc5782279" providerId="ADAL" clId="{ED6A0BA8-DD09-485F-AF38-85CFA215319F}" dt="2025-06-06T05:57:04.024" v="1031" actId="478"/>
          <ac:picMkLst>
            <pc:docMk/>
            <pc:sldMk cId="3920429178" sldId="285"/>
            <ac:picMk id="19" creationId="{D2904CC4-94EB-5864-F325-688363BC9DC7}"/>
          </ac:picMkLst>
        </pc:picChg>
        <pc:picChg chg="add del mod">
          <ac:chgData name="SHABNAM  BARBHUIYA" userId="8be9ad61-33af-43c0-95b3-83ddc5782279" providerId="ADAL" clId="{ED6A0BA8-DD09-485F-AF38-85CFA215319F}" dt="2025-06-06T05:57:01.889" v="1030" actId="478"/>
          <ac:picMkLst>
            <pc:docMk/>
            <pc:sldMk cId="3920429178" sldId="285"/>
            <ac:picMk id="21" creationId="{557DB49D-ED92-F501-CDB0-836A87006ED5}"/>
          </ac:picMkLst>
        </pc:picChg>
        <pc:picChg chg="add del mod">
          <ac:chgData name="SHABNAM  BARBHUIYA" userId="8be9ad61-33af-43c0-95b3-83ddc5782279" providerId="ADAL" clId="{ED6A0BA8-DD09-485F-AF38-85CFA215319F}" dt="2025-06-06T05:56:50.829" v="1026" actId="478"/>
          <ac:picMkLst>
            <pc:docMk/>
            <pc:sldMk cId="3920429178" sldId="285"/>
            <ac:picMk id="33" creationId="{85F7D226-C30E-F34F-6CE4-048327ABAA00}"/>
          </ac:picMkLst>
        </pc:picChg>
        <pc:picChg chg="add del mod">
          <ac:chgData name="SHABNAM  BARBHUIYA" userId="8be9ad61-33af-43c0-95b3-83ddc5782279" providerId="ADAL" clId="{ED6A0BA8-DD09-485F-AF38-85CFA215319F}" dt="2025-06-06T05:56:57.457" v="1028" actId="478"/>
          <ac:picMkLst>
            <pc:docMk/>
            <pc:sldMk cId="3920429178" sldId="285"/>
            <ac:picMk id="35" creationId="{9D2BDDE5-D05A-E1A3-10ED-BFA93F1BEB94}"/>
          </ac:picMkLst>
        </pc:picChg>
        <pc:cxnChg chg="add del mod">
          <ac:chgData name="SHABNAM  BARBHUIYA" userId="8be9ad61-33af-43c0-95b3-83ddc5782279" providerId="ADAL" clId="{ED6A0BA8-DD09-485F-AF38-85CFA215319F}" dt="2025-06-06T06:02:50.886" v="1125" actId="478"/>
          <ac:cxnSpMkLst>
            <pc:docMk/>
            <pc:sldMk cId="3920429178" sldId="285"/>
            <ac:cxnSpMk id="11" creationId="{B293A33D-27A6-5276-5333-537A0ADF980D}"/>
          </ac:cxnSpMkLst>
        </pc:cxnChg>
        <pc:cxnChg chg="add mod">
          <ac:chgData name="SHABNAM  BARBHUIYA" userId="8be9ad61-33af-43c0-95b3-83ddc5782279" providerId="ADAL" clId="{ED6A0BA8-DD09-485F-AF38-85CFA215319F}" dt="2025-06-06T06:11:15.894" v="1159"/>
          <ac:cxnSpMkLst>
            <pc:docMk/>
            <pc:sldMk cId="3920429178" sldId="285"/>
            <ac:cxnSpMk id="14" creationId="{1C980292-10C1-C1D2-2530-33E801632CDF}"/>
          </ac:cxnSpMkLst>
        </pc:cxnChg>
        <pc:cxnChg chg="add del">
          <ac:chgData name="SHABNAM  BARBHUIYA" userId="8be9ad61-33af-43c0-95b3-83ddc5782279" providerId="ADAL" clId="{ED6A0BA8-DD09-485F-AF38-85CFA215319F}" dt="2025-06-05T10:27:07.199" v="844" actId="478"/>
          <ac:cxnSpMkLst>
            <pc:docMk/>
            <pc:sldMk cId="3920429178" sldId="285"/>
            <ac:cxnSpMk id="23" creationId="{67951147-B794-032A-50A9-D5B8CD9D8B16}"/>
          </ac:cxnSpMkLst>
        </pc:cxnChg>
        <pc:cxnChg chg="add del mod">
          <ac:chgData name="SHABNAM  BARBHUIYA" userId="8be9ad61-33af-43c0-95b3-83ddc5782279" providerId="ADAL" clId="{ED6A0BA8-DD09-485F-AF38-85CFA215319F}" dt="2025-06-06T05:56:45.496" v="1023" actId="478"/>
          <ac:cxnSpMkLst>
            <pc:docMk/>
            <pc:sldMk cId="3920429178" sldId="285"/>
            <ac:cxnSpMk id="25" creationId="{5A84FFD8-A7F2-38E4-ED34-6DA0182A1F1C}"/>
          </ac:cxnSpMkLst>
        </pc:cxnChg>
        <pc:cxnChg chg="add del mod">
          <ac:chgData name="SHABNAM  BARBHUIYA" userId="8be9ad61-33af-43c0-95b3-83ddc5782279" providerId="ADAL" clId="{ED6A0BA8-DD09-485F-AF38-85CFA215319F}" dt="2025-06-06T05:56:49.386" v="1025" actId="478"/>
          <ac:cxnSpMkLst>
            <pc:docMk/>
            <pc:sldMk cId="3920429178" sldId="285"/>
            <ac:cxnSpMk id="27" creationId="{A50BA690-2C72-E6AA-3B13-269EE754F177}"/>
          </ac:cxnSpMkLst>
        </pc:cxnChg>
        <pc:cxnChg chg="add del mod">
          <ac:chgData name="SHABNAM  BARBHUIYA" userId="8be9ad61-33af-43c0-95b3-83ddc5782279" providerId="ADAL" clId="{ED6A0BA8-DD09-485F-AF38-85CFA215319F}" dt="2025-06-06T05:57:07.146" v="1032" actId="478"/>
          <ac:cxnSpMkLst>
            <pc:docMk/>
            <pc:sldMk cId="3920429178" sldId="285"/>
            <ac:cxnSpMk id="38" creationId="{7C08F602-47F3-DAB8-9EBC-BEF486BD2C82}"/>
          </ac:cxnSpMkLst>
        </pc:cxnChg>
        <pc:cxnChg chg="add del mod">
          <ac:chgData name="SHABNAM  BARBHUIYA" userId="8be9ad61-33af-43c0-95b3-83ddc5782279" providerId="ADAL" clId="{ED6A0BA8-DD09-485F-AF38-85CFA215319F}" dt="2025-06-06T05:57:00.153" v="1029" actId="478"/>
          <ac:cxnSpMkLst>
            <pc:docMk/>
            <pc:sldMk cId="3920429178" sldId="285"/>
            <ac:cxnSpMk id="40" creationId="{FB533A23-2DC3-2E4A-998D-7799C0F623B2}"/>
          </ac:cxnSpMkLst>
        </pc:cxnChg>
        <pc:cxnChg chg="add del mod">
          <ac:chgData name="SHABNAM  BARBHUIYA" userId="8be9ad61-33af-43c0-95b3-83ddc5782279" providerId="ADAL" clId="{ED6A0BA8-DD09-485F-AF38-85CFA215319F}" dt="2025-06-06T05:56:52.928" v="1027" actId="478"/>
          <ac:cxnSpMkLst>
            <pc:docMk/>
            <pc:sldMk cId="3920429178" sldId="285"/>
            <ac:cxnSpMk id="42" creationId="{DF9638CA-7DDF-7D43-7FA5-F1E85BAB3A13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5:49:30.485" v="950" actId="1076"/>
        <pc:sldMkLst>
          <pc:docMk/>
          <pc:sldMk cId="1551434701" sldId="286"/>
        </pc:sldMkLst>
        <pc:spChg chg="del mod">
          <ac:chgData name="SHABNAM  BARBHUIYA" userId="8be9ad61-33af-43c0-95b3-83ddc5782279" providerId="ADAL" clId="{ED6A0BA8-DD09-485F-AF38-85CFA215319F}" dt="2025-06-06T05:44:49.051" v="934" actId="478"/>
          <ac:spMkLst>
            <pc:docMk/>
            <pc:sldMk cId="1551434701" sldId="286"/>
            <ac:spMk id="2" creationId="{15DD5F4C-05BB-ACD5-67E3-6B2EA67315B5}"/>
          </ac:spMkLst>
        </pc:spChg>
        <pc:spChg chg="add mod">
          <ac:chgData name="SHABNAM  BARBHUIYA" userId="8be9ad61-33af-43c0-95b3-83ddc5782279" providerId="ADAL" clId="{ED6A0BA8-DD09-485F-AF38-85CFA215319F}" dt="2025-06-06T05:49:18.274" v="948" actId="122"/>
          <ac:spMkLst>
            <pc:docMk/>
            <pc:sldMk cId="1551434701" sldId="286"/>
            <ac:spMk id="5" creationId="{F9B94387-C671-D2AC-4225-989D9485C4BA}"/>
          </ac:spMkLst>
        </pc:spChg>
        <pc:graphicFrameChg chg="del">
          <ac:chgData name="SHABNAM  BARBHUIYA" userId="8be9ad61-33af-43c0-95b3-83ddc5782279" providerId="ADAL" clId="{ED6A0BA8-DD09-485F-AF38-85CFA215319F}" dt="2025-06-06T05:44:20.179" v="929" actId="478"/>
          <ac:graphicFrameMkLst>
            <pc:docMk/>
            <pc:sldMk cId="1551434701" sldId="286"/>
            <ac:graphicFrameMk id="8" creationId="{4D8625E0-F125-D53F-4B8A-3E080BAAF19F}"/>
          </ac:graphicFrameMkLst>
        </pc:graphicFrameChg>
        <pc:picChg chg="mod">
          <ac:chgData name="SHABNAM  BARBHUIYA" userId="8be9ad61-33af-43c0-95b3-83ddc5782279" providerId="ADAL" clId="{ED6A0BA8-DD09-485F-AF38-85CFA215319F}" dt="2025-06-06T05:49:30.485" v="950" actId="1076"/>
          <ac:picMkLst>
            <pc:docMk/>
            <pc:sldMk cId="1551434701" sldId="286"/>
            <ac:picMk id="4" creationId="{CCA7D79D-E4E0-2168-201A-2FB9C885E6D6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6:11:04.869" v="1158"/>
        <pc:sldMkLst>
          <pc:docMk/>
          <pc:sldMk cId="2957995201" sldId="287"/>
        </pc:sldMkLst>
        <pc:spChg chg="del">
          <ac:chgData name="SHABNAM  BARBHUIYA" userId="8be9ad61-33af-43c0-95b3-83ddc5782279" providerId="ADAL" clId="{ED6A0BA8-DD09-485F-AF38-85CFA215319F}" dt="2025-06-06T06:04:32.761" v="1132" actId="478"/>
          <ac:spMkLst>
            <pc:docMk/>
            <pc:sldMk cId="2957995201" sldId="287"/>
            <ac:spMk id="6" creationId="{9BF0B392-788A-15B5-2E80-6E1BC0695284}"/>
          </ac:spMkLst>
        </pc:spChg>
        <pc:spChg chg="del">
          <ac:chgData name="SHABNAM  BARBHUIYA" userId="8be9ad61-33af-43c0-95b3-83ddc5782279" providerId="ADAL" clId="{ED6A0BA8-DD09-485F-AF38-85CFA215319F}" dt="2025-06-06T06:04:54.218" v="1134" actId="478"/>
          <ac:spMkLst>
            <pc:docMk/>
            <pc:sldMk cId="2957995201" sldId="287"/>
            <ac:spMk id="9" creationId="{8A503898-1674-7823-6F28-630777CFA232}"/>
          </ac:spMkLst>
        </pc:spChg>
        <pc:spChg chg="add mod">
          <ac:chgData name="SHABNAM  BARBHUIYA" userId="8be9ad61-33af-43c0-95b3-83ddc5782279" providerId="ADAL" clId="{ED6A0BA8-DD09-485F-AF38-85CFA215319F}" dt="2025-06-06T06:08:10.333" v="1153" actId="1076"/>
          <ac:spMkLst>
            <pc:docMk/>
            <pc:sldMk cId="2957995201" sldId="287"/>
            <ac:spMk id="12" creationId="{DEFDBFB8-6AC0-DB65-58D2-A544F1834558}"/>
          </ac:spMkLst>
        </pc:spChg>
        <pc:spChg chg="add mod">
          <ac:chgData name="SHABNAM  BARBHUIYA" userId="8be9ad61-33af-43c0-95b3-83ddc5782279" providerId="ADAL" clId="{ED6A0BA8-DD09-485F-AF38-85CFA215319F}" dt="2025-06-06T06:07:59.600" v="1151" actId="1582"/>
          <ac:spMkLst>
            <pc:docMk/>
            <pc:sldMk cId="2957995201" sldId="287"/>
            <ac:spMk id="13" creationId="{A220B421-4938-A99D-86EB-FBD71C3022A1}"/>
          </ac:spMkLst>
        </pc:spChg>
        <pc:picChg chg="del">
          <ac:chgData name="SHABNAM  BARBHUIYA" userId="8be9ad61-33af-43c0-95b3-83ddc5782279" providerId="ADAL" clId="{ED6A0BA8-DD09-485F-AF38-85CFA215319F}" dt="2025-06-06T06:04:26.156" v="1131" actId="478"/>
          <ac:picMkLst>
            <pc:docMk/>
            <pc:sldMk cId="2957995201" sldId="287"/>
            <ac:picMk id="5" creationId="{495141C1-0ACB-1F46-1DEE-4728300298BD}"/>
          </ac:picMkLst>
        </pc:picChg>
        <pc:picChg chg="add mod">
          <ac:chgData name="SHABNAM  BARBHUIYA" userId="8be9ad61-33af-43c0-95b3-83ddc5782279" providerId="ADAL" clId="{ED6A0BA8-DD09-485F-AF38-85CFA215319F}" dt="2025-06-06T06:08:05.595" v="1152" actId="1076"/>
          <ac:picMkLst>
            <pc:docMk/>
            <pc:sldMk cId="2957995201" sldId="287"/>
            <ac:picMk id="7" creationId="{C6E3109B-213F-E40C-5F9D-BAA1ED3F38B1}"/>
          </ac:picMkLst>
        </pc:picChg>
        <pc:picChg chg="del">
          <ac:chgData name="SHABNAM  BARBHUIYA" userId="8be9ad61-33af-43c0-95b3-83ddc5782279" providerId="ADAL" clId="{ED6A0BA8-DD09-485F-AF38-85CFA215319F}" dt="2025-06-06T06:04:55.758" v="1135" actId="478"/>
          <ac:picMkLst>
            <pc:docMk/>
            <pc:sldMk cId="2957995201" sldId="287"/>
            <ac:picMk id="8" creationId="{B0C28D51-3EC9-081D-2DD0-885EF077074A}"/>
          </ac:picMkLst>
        </pc:picChg>
        <pc:picChg chg="add mod">
          <ac:chgData name="SHABNAM  BARBHUIYA" userId="8be9ad61-33af-43c0-95b3-83ddc5782279" providerId="ADAL" clId="{ED6A0BA8-DD09-485F-AF38-85CFA215319F}" dt="2025-06-06T06:06:27.972" v="1141" actId="1076"/>
          <ac:picMkLst>
            <pc:docMk/>
            <pc:sldMk cId="2957995201" sldId="287"/>
            <ac:picMk id="11" creationId="{105E0657-DB6B-75C4-E625-C25CEE3791FC}"/>
          </ac:picMkLst>
        </pc:picChg>
        <pc:cxnChg chg="del mod">
          <ac:chgData name="SHABNAM  BARBHUIYA" userId="8be9ad61-33af-43c0-95b3-83ddc5782279" providerId="ADAL" clId="{ED6A0BA8-DD09-485F-AF38-85CFA215319F}" dt="2025-06-06T06:04:34.897" v="1133" actId="478"/>
          <ac:cxnSpMkLst>
            <pc:docMk/>
            <pc:sldMk cId="2957995201" sldId="287"/>
            <ac:cxnSpMk id="14" creationId="{D91F1082-2D92-CB45-9FB8-A373981A8FBD}"/>
          </ac:cxnSpMkLst>
        </pc:cxnChg>
        <pc:cxnChg chg="add mod">
          <ac:chgData name="SHABNAM  BARBHUIYA" userId="8be9ad61-33af-43c0-95b3-83ddc5782279" providerId="ADAL" clId="{ED6A0BA8-DD09-485F-AF38-85CFA215319F}" dt="2025-06-06T06:11:04.869" v="1158"/>
          <ac:cxnSpMkLst>
            <pc:docMk/>
            <pc:sldMk cId="2957995201" sldId="287"/>
            <ac:cxnSpMk id="16" creationId="{3B9E25AD-A6F8-FCBC-B478-2CC1381ED0EE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6:14:43.657" v="1194" actId="1582"/>
        <pc:sldMkLst>
          <pc:docMk/>
          <pc:sldMk cId="4066700230" sldId="288"/>
        </pc:sldMkLst>
        <pc:spChg chg="mod">
          <ac:chgData name="SHABNAM  BARBHUIYA" userId="8be9ad61-33af-43c0-95b3-83ddc5782279" providerId="ADAL" clId="{ED6A0BA8-DD09-485F-AF38-85CFA215319F}" dt="2025-06-06T06:12:21.946" v="1169" actId="1076"/>
          <ac:spMkLst>
            <pc:docMk/>
            <pc:sldMk cId="4066700230" sldId="288"/>
            <ac:spMk id="2" creationId="{B36C9D8C-1902-2C65-48E5-3B13B3C05A13}"/>
          </ac:spMkLst>
        </pc:spChg>
        <pc:spChg chg="add mod">
          <ac:chgData name="SHABNAM  BARBHUIYA" userId="8be9ad61-33af-43c0-95b3-83ddc5782279" providerId="ADAL" clId="{ED6A0BA8-DD09-485F-AF38-85CFA215319F}" dt="2025-06-06T06:13:05.732" v="1178" actId="1582"/>
          <ac:spMkLst>
            <pc:docMk/>
            <pc:sldMk cId="4066700230" sldId="288"/>
            <ac:spMk id="6" creationId="{BDFA6018-F88D-0F61-3AD1-D52ACA54CE9D}"/>
          </ac:spMkLst>
        </pc:spChg>
        <pc:spChg chg="del">
          <ac:chgData name="SHABNAM  BARBHUIYA" userId="8be9ad61-33af-43c0-95b3-83ddc5782279" providerId="ADAL" clId="{ED6A0BA8-DD09-485F-AF38-85CFA215319F}" dt="2025-06-06T06:12:23.998" v="1170" actId="478"/>
          <ac:spMkLst>
            <pc:docMk/>
            <pc:sldMk cId="4066700230" sldId="288"/>
            <ac:spMk id="12" creationId="{9EA22E58-2B30-A60C-0048-C31B3A8ED953}"/>
          </ac:spMkLst>
        </pc:spChg>
        <pc:spChg chg="del">
          <ac:chgData name="SHABNAM  BARBHUIYA" userId="8be9ad61-33af-43c0-95b3-83ddc5782279" providerId="ADAL" clId="{ED6A0BA8-DD09-485F-AF38-85CFA215319F}" dt="2025-06-06T06:13:12.275" v="1180" actId="478"/>
          <ac:spMkLst>
            <pc:docMk/>
            <pc:sldMk cId="4066700230" sldId="288"/>
            <ac:spMk id="13" creationId="{3A9E514F-DC87-1141-878A-F91695D65A4F}"/>
          </ac:spMkLst>
        </pc:spChg>
        <pc:spChg chg="add mod">
          <ac:chgData name="SHABNAM  BARBHUIYA" userId="8be9ad61-33af-43c0-95b3-83ddc5782279" providerId="ADAL" clId="{ED6A0BA8-DD09-485F-AF38-85CFA215319F}" dt="2025-06-06T06:14:43.657" v="1194" actId="1582"/>
          <ac:spMkLst>
            <pc:docMk/>
            <pc:sldMk cId="4066700230" sldId="288"/>
            <ac:spMk id="15" creationId="{F0951342-8A08-73C5-2D87-7385FDB7A81C}"/>
          </ac:spMkLst>
        </pc:spChg>
        <pc:picChg chg="mod">
          <ac:chgData name="SHABNAM  BARBHUIYA" userId="8be9ad61-33af-43c0-95b3-83ddc5782279" providerId="ADAL" clId="{ED6A0BA8-DD09-485F-AF38-85CFA215319F}" dt="2025-06-06T06:12:14.212" v="1168" actId="14100"/>
          <ac:picMkLst>
            <pc:docMk/>
            <pc:sldMk cId="4066700230" sldId="288"/>
            <ac:picMk id="4" creationId="{526E3CCF-3F68-8EEB-616D-CE5D0E5352E5}"/>
          </ac:picMkLst>
        </pc:picChg>
        <pc:picChg chg="add mod">
          <ac:chgData name="SHABNAM  BARBHUIYA" userId="8be9ad61-33af-43c0-95b3-83ddc5782279" providerId="ADAL" clId="{ED6A0BA8-DD09-485F-AF38-85CFA215319F}" dt="2025-06-06T06:13:15.323" v="1181" actId="1076"/>
          <ac:picMkLst>
            <pc:docMk/>
            <pc:sldMk cId="4066700230" sldId="288"/>
            <ac:picMk id="5" creationId="{714E10D4-14DD-EFAB-4655-8C1EC3597FF8}"/>
          </ac:picMkLst>
        </pc:picChg>
        <pc:picChg chg="del">
          <ac:chgData name="SHABNAM  BARBHUIYA" userId="8be9ad61-33af-43c0-95b3-83ddc5782279" providerId="ADAL" clId="{ED6A0BA8-DD09-485F-AF38-85CFA215319F}" dt="2025-06-06T06:11:34.105" v="1161" actId="478"/>
          <ac:picMkLst>
            <pc:docMk/>
            <pc:sldMk cId="4066700230" sldId="288"/>
            <ac:picMk id="7" creationId="{858E3328-6209-23FB-4D3D-0ED9972558AA}"/>
          </ac:picMkLst>
        </pc:picChg>
        <pc:picChg chg="add mod">
          <ac:chgData name="SHABNAM  BARBHUIYA" userId="8be9ad61-33af-43c0-95b3-83ddc5782279" providerId="ADAL" clId="{ED6A0BA8-DD09-485F-AF38-85CFA215319F}" dt="2025-06-06T06:13:55.499" v="1186" actId="1076"/>
          <ac:picMkLst>
            <pc:docMk/>
            <pc:sldMk cId="4066700230" sldId="288"/>
            <ac:picMk id="9" creationId="{04E47D61-5273-AC3A-4665-55F05A878205}"/>
          </ac:picMkLst>
        </pc:picChg>
        <pc:picChg chg="del">
          <ac:chgData name="SHABNAM  BARBHUIYA" userId="8be9ad61-33af-43c0-95b3-83ddc5782279" providerId="ADAL" clId="{ED6A0BA8-DD09-485F-AF38-85CFA215319F}" dt="2025-06-06T06:11:36.505" v="1162" actId="478"/>
          <ac:picMkLst>
            <pc:docMk/>
            <pc:sldMk cId="4066700230" sldId="288"/>
            <ac:picMk id="11" creationId="{D2F1241F-4FBF-EAC3-970F-14C41F3375AF}"/>
          </ac:picMkLst>
        </pc:picChg>
        <pc:cxnChg chg="add mod">
          <ac:chgData name="SHABNAM  BARBHUIYA" userId="8be9ad61-33af-43c0-95b3-83ddc5782279" providerId="ADAL" clId="{ED6A0BA8-DD09-485F-AF38-85CFA215319F}" dt="2025-06-06T06:14:21.561" v="1191"/>
          <ac:cxnSpMkLst>
            <pc:docMk/>
            <pc:sldMk cId="4066700230" sldId="288"/>
            <ac:cxnSpMk id="14" creationId="{58B14AE9-8CC9-3B21-E8B9-3E3D60964CB6}"/>
          </ac:cxnSpMkLst>
        </pc:cxnChg>
        <pc:cxnChg chg="del mod">
          <ac:chgData name="SHABNAM  BARBHUIYA" userId="8be9ad61-33af-43c0-95b3-83ddc5782279" providerId="ADAL" clId="{ED6A0BA8-DD09-485F-AF38-85CFA215319F}" dt="2025-06-06T06:13:10.090" v="1179" actId="478"/>
          <ac:cxnSpMkLst>
            <pc:docMk/>
            <pc:sldMk cId="4066700230" sldId="288"/>
            <ac:cxnSpMk id="16" creationId="{0333C9E4-DED7-2903-F8CA-66EBB5278768}"/>
          </ac:cxnSpMkLst>
        </pc:cxnChg>
      </pc:sldChg>
      <pc:sldChg chg="add">
        <pc:chgData name="SHABNAM  BARBHUIYA" userId="8be9ad61-33af-43c0-95b3-83ddc5782279" providerId="ADAL" clId="{ED6A0BA8-DD09-485F-AF38-85CFA215319F}" dt="2025-06-06T06:14:55.530" v="1195" actId="2890"/>
        <pc:sldMkLst>
          <pc:docMk/>
          <pc:sldMk cId="4059816052" sldId="289"/>
        </pc:sldMkLst>
      </pc:sldChg>
      <pc:sldChg chg="addSp delSp modSp add mod">
        <pc:chgData name="SHABNAM  BARBHUIYA" userId="8be9ad61-33af-43c0-95b3-83ddc5782279" providerId="ADAL" clId="{ED6A0BA8-DD09-485F-AF38-85CFA215319F}" dt="2025-06-06T06:20:42.499" v="1231" actId="1076"/>
        <pc:sldMkLst>
          <pc:docMk/>
          <pc:sldMk cId="2844868763" sldId="290"/>
        </pc:sldMkLst>
        <pc:spChg chg="del">
          <ac:chgData name="SHABNAM  BARBHUIYA" userId="8be9ad61-33af-43c0-95b3-83ddc5782279" providerId="ADAL" clId="{ED6A0BA8-DD09-485F-AF38-85CFA215319F}" dt="2025-06-06T06:16:16.213" v="1198" actId="478"/>
          <ac:spMkLst>
            <pc:docMk/>
            <pc:sldMk cId="2844868763" sldId="290"/>
            <ac:spMk id="6" creationId="{A967B398-F6E6-4420-D4DC-44ADC1D1610E}"/>
          </ac:spMkLst>
        </pc:spChg>
        <pc:spChg chg="add mod">
          <ac:chgData name="SHABNAM  BARBHUIYA" userId="8be9ad61-33af-43c0-95b3-83ddc5782279" providerId="ADAL" clId="{ED6A0BA8-DD09-485F-AF38-85CFA215319F}" dt="2025-06-06T06:20:19.899" v="1226" actId="14100"/>
          <ac:spMkLst>
            <pc:docMk/>
            <pc:sldMk cId="2844868763" sldId="290"/>
            <ac:spMk id="8" creationId="{75DF33DB-D512-C4C4-4BA4-0C5E50236E76}"/>
          </ac:spMkLst>
        </pc:spChg>
        <pc:spChg chg="add mod">
          <ac:chgData name="SHABNAM  BARBHUIYA" userId="8be9ad61-33af-43c0-95b3-83ddc5782279" providerId="ADAL" clId="{ED6A0BA8-DD09-485F-AF38-85CFA215319F}" dt="2025-06-06T06:20:42.499" v="1231" actId="1076"/>
          <ac:spMkLst>
            <pc:docMk/>
            <pc:sldMk cId="2844868763" sldId="290"/>
            <ac:spMk id="10" creationId="{A0449705-DB02-4282-46F0-A3EFBC2FFD40}"/>
          </ac:spMkLst>
        </pc:spChg>
        <pc:spChg chg="del">
          <ac:chgData name="SHABNAM  BARBHUIYA" userId="8be9ad61-33af-43c0-95b3-83ddc5782279" providerId="ADAL" clId="{ED6A0BA8-DD09-485F-AF38-85CFA215319F}" dt="2025-06-06T06:16:21.667" v="1201" actId="478"/>
          <ac:spMkLst>
            <pc:docMk/>
            <pc:sldMk cId="2844868763" sldId="290"/>
            <ac:spMk id="15" creationId="{444B9EFD-4489-528B-96CE-B98FFA2A47F9}"/>
          </ac:spMkLst>
        </pc:spChg>
        <pc:picChg chg="del">
          <ac:chgData name="SHABNAM  BARBHUIYA" userId="8be9ad61-33af-43c0-95b3-83ddc5782279" providerId="ADAL" clId="{ED6A0BA8-DD09-485F-AF38-85CFA215319F}" dt="2025-06-06T06:16:14.303" v="1197" actId="478"/>
          <ac:picMkLst>
            <pc:docMk/>
            <pc:sldMk cId="2844868763" sldId="290"/>
            <ac:picMk id="5" creationId="{C63383BA-86E3-6F6B-AE2C-6E0FAD77DE03}"/>
          </ac:picMkLst>
        </pc:picChg>
        <pc:picChg chg="add mod">
          <ac:chgData name="SHABNAM  BARBHUIYA" userId="8be9ad61-33af-43c0-95b3-83ddc5782279" providerId="ADAL" clId="{ED6A0BA8-DD09-485F-AF38-85CFA215319F}" dt="2025-06-06T06:20:24.606" v="1227" actId="1076"/>
          <ac:picMkLst>
            <pc:docMk/>
            <pc:sldMk cId="2844868763" sldId="290"/>
            <ac:picMk id="7" creationId="{B8FAE957-2544-74BF-A007-E80E26D376B2}"/>
          </ac:picMkLst>
        </pc:picChg>
        <pc:picChg chg="del">
          <ac:chgData name="SHABNAM  BARBHUIYA" userId="8be9ad61-33af-43c0-95b3-83ddc5782279" providerId="ADAL" clId="{ED6A0BA8-DD09-485F-AF38-85CFA215319F}" dt="2025-06-06T06:16:20.138" v="1200" actId="478"/>
          <ac:picMkLst>
            <pc:docMk/>
            <pc:sldMk cId="2844868763" sldId="290"/>
            <ac:picMk id="9" creationId="{89D84A59-2293-F10B-3282-478DE2BBF163}"/>
          </ac:picMkLst>
        </pc:picChg>
        <pc:cxnChg chg="del mod">
          <ac:chgData name="SHABNAM  BARBHUIYA" userId="8be9ad61-33af-43c0-95b3-83ddc5782279" providerId="ADAL" clId="{ED6A0BA8-DD09-485F-AF38-85CFA215319F}" dt="2025-06-06T06:16:17.926" v="1199" actId="478"/>
          <ac:cxnSpMkLst>
            <pc:docMk/>
            <pc:sldMk cId="2844868763" sldId="290"/>
            <ac:cxnSpMk id="14" creationId="{AEB45C90-323A-2A17-4AF7-F29AD2667B8B}"/>
          </ac:cxnSpMkLst>
        </pc:cxnChg>
      </pc:sldChg>
      <pc:sldChg chg="add ord">
        <pc:chgData name="SHABNAM  BARBHUIYA" userId="8be9ad61-33af-43c0-95b3-83ddc5782279" providerId="ADAL" clId="{ED6A0BA8-DD09-485F-AF38-85CFA215319F}" dt="2025-06-06T06:29:58.395" v="1236"/>
        <pc:sldMkLst>
          <pc:docMk/>
          <pc:sldMk cId="1425642020" sldId="291"/>
        </pc:sldMkLst>
      </pc:sldChg>
      <pc:sldChg chg="addSp delSp modSp add mod">
        <pc:chgData name="SHABNAM  BARBHUIYA" userId="8be9ad61-33af-43c0-95b3-83ddc5782279" providerId="ADAL" clId="{ED6A0BA8-DD09-485F-AF38-85CFA215319F}" dt="2025-06-06T07:14:07.779" v="1394"/>
        <pc:sldMkLst>
          <pc:docMk/>
          <pc:sldMk cId="469065714" sldId="292"/>
        </pc:sldMkLst>
        <pc:spChg chg="add mod">
          <ac:chgData name="SHABNAM  BARBHUIYA" userId="8be9ad61-33af-43c0-95b3-83ddc5782279" providerId="ADAL" clId="{ED6A0BA8-DD09-485F-AF38-85CFA215319F}" dt="2025-06-06T07:13:22.969" v="1387" actId="1582"/>
          <ac:spMkLst>
            <pc:docMk/>
            <pc:sldMk cId="469065714" sldId="292"/>
            <ac:spMk id="8" creationId="{567633F3-5D05-37E0-4B96-E6F12FF5A3F2}"/>
          </ac:spMkLst>
        </pc:spChg>
        <pc:spChg chg="add mod">
          <ac:chgData name="SHABNAM  BARBHUIYA" userId="8be9ad61-33af-43c0-95b3-83ddc5782279" providerId="ADAL" clId="{ED6A0BA8-DD09-485F-AF38-85CFA215319F}" dt="2025-06-06T07:13:32.684" v="1390" actId="14100"/>
          <ac:spMkLst>
            <pc:docMk/>
            <pc:sldMk cId="469065714" sldId="292"/>
            <ac:spMk id="10" creationId="{E1C57D60-70B1-2AFD-153B-923F12E1616B}"/>
          </ac:spMkLst>
        </pc:spChg>
        <pc:spChg chg="del">
          <ac:chgData name="SHABNAM  BARBHUIYA" userId="8be9ad61-33af-43c0-95b3-83ddc5782279" providerId="ADAL" clId="{ED6A0BA8-DD09-485F-AF38-85CFA215319F}" dt="2025-06-06T07:12:08.820" v="1371" actId="478"/>
          <ac:spMkLst>
            <pc:docMk/>
            <pc:sldMk cId="469065714" sldId="292"/>
            <ac:spMk id="13" creationId="{FA5457B5-2563-3B4D-99D4-1DDE90C0C2B6}"/>
          </ac:spMkLst>
        </pc:spChg>
        <pc:spChg chg="del">
          <ac:chgData name="SHABNAM  BARBHUIYA" userId="8be9ad61-33af-43c0-95b3-83ddc5782279" providerId="ADAL" clId="{ED6A0BA8-DD09-485F-AF38-85CFA215319F}" dt="2025-06-06T07:12:24.013" v="1377" actId="478"/>
          <ac:spMkLst>
            <pc:docMk/>
            <pc:sldMk cId="469065714" sldId="292"/>
            <ac:spMk id="14" creationId="{5ADE8633-837D-1918-AB8D-C7DDB7C099CC}"/>
          </ac:spMkLst>
        </pc:spChg>
        <pc:picChg chg="add mod">
          <ac:chgData name="SHABNAM  BARBHUIYA" userId="8be9ad61-33af-43c0-95b3-83ddc5782279" providerId="ADAL" clId="{ED6A0BA8-DD09-485F-AF38-85CFA215319F}" dt="2025-06-06T07:12:59.752" v="1384" actId="1076"/>
          <ac:picMkLst>
            <pc:docMk/>
            <pc:sldMk cId="469065714" sldId="292"/>
            <ac:picMk id="5" creationId="{BA28195B-AC29-433E-E59A-DF3ABBAE9DD6}"/>
          </ac:picMkLst>
        </pc:picChg>
        <pc:picChg chg="add mod">
          <ac:chgData name="SHABNAM  BARBHUIYA" userId="8be9ad61-33af-43c0-95b3-83ddc5782279" providerId="ADAL" clId="{ED6A0BA8-DD09-485F-AF38-85CFA215319F}" dt="2025-06-06T07:12:55.351" v="1382" actId="1076"/>
          <ac:picMkLst>
            <pc:docMk/>
            <pc:sldMk cId="469065714" sldId="292"/>
            <ac:picMk id="7" creationId="{D406410F-9A88-EFE1-901E-3255AA673783}"/>
          </ac:picMkLst>
        </pc:picChg>
        <pc:picChg chg="del">
          <ac:chgData name="SHABNAM  BARBHUIYA" userId="8be9ad61-33af-43c0-95b3-83ddc5782279" providerId="ADAL" clId="{ED6A0BA8-DD09-485F-AF38-85CFA215319F}" dt="2025-06-06T07:12:05.405" v="1369" actId="478"/>
          <ac:picMkLst>
            <pc:docMk/>
            <pc:sldMk cId="469065714" sldId="292"/>
            <ac:picMk id="9" creationId="{8B86DA91-2A05-2778-50EE-70AAC5C4DDF1}"/>
          </ac:picMkLst>
        </pc:picChg>
        <pc:picChg chg="del">
          <ac:chgData name="SHABNAM  BARBHUIYA" userId="8be9ad61-33af-43c0-95b3-83ddc5782279" providerId="ADAL" clId="{ED6A0BA8-DD09-485F-AF38-85CFA215319F}" dt="2025-06-06T07:12:22.355" v="1376" actId="478"/>
          <ac:picMkLst>
            <pc:docMk/>
            <pc:sldMk cId="469065714" sldId="292"/>
            <ac:picMk id="11" creationId="{83E36C38-73F9-3AF2-5D43-4B8009A0DF9A}"/>
          </ac:picMkLst>
        </pc:picChg>
        <pc:cxnChg chg="add mod">
          <ac:chgData name="SHABNAM  BARBHUIYA" userId="8be9ad61-33af-43c0-95b3-83ddc5782279" providerId="ADAL" clId="{ED6A0BA8-DD09-485F-AF38-85CFA215319F}" dt="2025-06-06T07:14:07.779" v="1394"/>
          <ac:cxnSpMkLst>
            <pc:docMk/>
            <pc:sldMk cId="469065714" sldId="292"/>
            <ac:cxnSpMk id="15" creationId="{86833699-1805-668F-87B1-B08BD528449E}"/>
          </ac:cxnSpMkLst>
        </pc:cxnChg>
        <pc:cxnChg chg="del mod">
          <ac:chgData name="SHABNAM  BARBHUIYA" userId="8be9ad61-33af-43c0-95b3-83ddc5782279" providerId="ADAL" clId="{ED6A0BA8-DD09-485F-AF38-85CFA215319F}" dt="2025-06-06T07:12:20.403" v="1375" actId="478"/>
          <ac:cxnSpMkLst>
            <pc:docMk/>
            <pc:sldMk cId="469065714" sldId="292"/>
            <ac:cxnSpMk id="16" creationId="{4DA22A0F-DFAA-CA3F-339E-7162659ABAA7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7:18:06.160" v="1446" actId="1076"/>
        <pc:sldMkLst>
          <pc:docMk/>
          <pc:sldMk cId="3999726660" sldId="293"/>
        </pc:sldMkLst>
        <pc:spChg chg="del">
          <ac:chgData name="SHABNAM  BARBHUIYA" userId="8be9ad61-33af-43c0-95b3-83ddc5782279" providerId="ADAL" clId="{ED6A0BA8-DD09-485F-AF38-85CFA215319F}" dt="2025-06-06T07:14:28.098" v="1397" actId="478"/>
          <ac:spMkLst>
            <pc:docMk/>
            <pc:sldMk cId="3999726660" sldId="293"/>
            <ac:spMk id="8" creationId="{D032DA3E-3856-BE11-FD30-3B190A6234A8}"/>
          </ac:spMkLst>
        </pc:spChg>
        <pc:spChg chg="del">
          <ac:chgData name="SHABNAM  BARBHUIYA" userId="8be9ad61-33af-43c0-95b3-83ddc5782279" providerId="ADAL" clId="{ED6A0BA8-DD09-485F-AF38-85CFA215319F}" dt="2025-06-06T07:14:32.586" v="1399" actId="478"/>
          <ac:spMkLst>
            <pc:docMk/>
            <pc:sldMk cId="3999726660" sldId="293"/>
            <ac:spMk id="10" creationId="{8B862137-2382-813A-E4EA-0A96E5C6CF6E}"/>
          </ac:spMkLst>
        </pc:spChg>
        <pc:spChg chg="add del mod">
          <ac:chgData name="SHABNAM  BARBHUIYA" userId="8be9ad61-33af-43c0-95b3-83ddc5782279" providerId="ADAL" clId="{ED6A0BA8-DD09-485F-AF38-85CFA215319F}" dt="2025-06-06T07:16:54.937" v="1423"/>
          <ac:spMkLst>
            <pc:docMk/>
            <pc:sldMk cId="3999726660" sldId="293"/>
            <ac:spMk id="14" creationId="{D76174AD-F07D-37B3-A866-2C9E3355CA82}"/>
          </ac:spMkLst>
        </pc:spChg>
        <pc:spChg chg="add mod">
          <ac:chgData name="SHABNAM  BARBHUIYA" userId="8be9ad61-33af-43c0-95b3-83ddc5782279" providerId="ADAL" clId="{ED6A0BA8-DD09-485F-AF38-85CFA215319F}" dt="2025-06-06T07:16:54.400" v="1421" actId="1076"/>
          <ac:spMkLst>
            <pc:docMk/>
            <pc:sldMk cId="3999726660" sldId="293"/>
            <ac:spMk id="18" creationId="{7847DFFC-FD3F-284B-76CD-14672DA07F83}"/>
          </ac:spMkLst>
        </pc:spChg>
        <pc:spChg chg="add mod">
          <ac:chgData name="SHABNAM  BARBHUIYA" userId="8be9ad61-33af-43c0-95b3-83ddc5782279" providerId="ADAL" clId="{ED6A0BA8-DD09-485F-AF38-85CFA215319F}" dt="2025-06-06T07:17:11.424" v="1427" actId="14100"/>
          <ac:spMkLst>
            <pc:docMk/>
            <pc:sldMk cId="3999726660" sldId="293"/>
            <ac:spMk id="20" creationId="{12748F28-5B88-2B9E-9003-34F9796AE8CA}"/>
          </ac:spMkLst>
        </pc:spChg>
        <pc:spChg chg="add mod">
          <ac:chgData name="SHABNAM  BARBHUIYA" userId="8be9ad61-33af-43c0-95b3-83ddc5782279" providerId="ADAL" clId="{ED6A0BA8-DD09-485F-AF38-85CFA215319F}" dt="2025-06-06T07:18:06.160" v="1446" actId="1076"/>
          <ac:spMkLst>
            <pc:docMk/>
            <pc:sldMk cId="3999726660" sldId="293"/>
            <ac:spMk id="21" creationId="{0F896AD0-5E9B-C104-473F-71BFEF102706}"/>
          </ac:spMkLst>
        </pc:spChg>
        <pc:picChg chg="del">
          <ac:chgData name="SHABNAM  BARBHUIYA" userId="8be9ad61-33af-43c0-95b3-83ddc5782279" providerId="ADAL" clId="{ED6A0BA8-DD09-485F-AF38-85CFA215319F}" dt="2025-06-06T07:14:26.096" v="1396" actId="478"/>
          <ac:picMkLst>
            <pc:docMk/>
            <pc:sldMk cId="3999726660" sldId="293"/>
            <ac:picMk id="5" creationId="{F018388E-1805-53F1-FC17-A74279EC0337}"/>
          </ac:picMkLst>
        </pc:picChg>
        <pc:picChg chg="add mod">
          <ac:chgData name="SHABNAM  BARBHUIYA" userId="8be9ad61-33af-43c0-95b3-83ddc5782279" providerId="ADAL" clId="{ED6A0BA8-DD09-485F-AF38-85CFA215319F}" dt="2025-06-06T07:15:03.286" v="1404" actId="14100"/>
          <ac:picMkLst>
            <pc:docMk/>
            <pc:sldMk cId="3999726660" sldId="293"/>
            <ac:picMk id="6" creationId="{F8DB2135-9603-AAD1-B7C8-3D43676DCB8D}"/>
          </ac:picMkLst>
        </pc:picChg>
        <pc:picChg chg="del">
          <ac:chgData name="SHABNAM  BARBHUIYA" userId="8be9ad61-33af-43c0-95b3-83ddc5782279" providerId="ADAL" clId="{ED6A0BA8-DD09-485F-AF38-85CFA215319F}" dt="2025-06-06T07:14:34.228" v="1400" actId="478"/>
          <ac:picMkLst>
            <pc:docMk/>
            <pc:sldMk cId="3999726660" sldId="293"/>
            <ac:picMk id="7" creationId="{4895ADA5-1FC8-56C2-CEAF-A231C920D786}"/>
          </ac:picMkLst>
        </pc:picChg>
        <pc:picChg chg="add mod">
          <ac:chgData name="SHABNAM  BARBHUIYA" userId="8be9ad61-33af-43c0-95b3-83ddc5782279" providerId="ADAL" clId="{ED6A0BA8-DD09-485F-AF38-85CFA215319F}" dt="2025-06-06T07:16:17.408" v="1416" actId="14100"/>
          <ac:picMkLst>
            <pc:docMk/>
            <pc:sldMk cId="3999726660" sldId="293"/>
            <ac:picMk id="11" creationId="{AADF78E4-F03C-4B7A-DE83-A356036EB306}"/>
          </ac:picMkLst>
        </pc:picChg>
        <pc:cxnChg chg="add mod">
          <ac:chgData name="SHABNAM  BARBHUIYA" userId="8be9ad61-33af-43c0-95b3-83ddc5782279" providerId="ADAL" clId="{ED6A0BA8-DD09-485F-AF38-85CFA215319F}" dt="2025-06-06T07:16:59.272" v="1424" actId="14100"/>
          <ac:cxnSpMkLst>
            <pc:docMk/>
            <pc:sldMk cId="3999726660" sldId="293"/>
            <ac:cxnSpMk id="13" creationId="{44C2FE71-2A51-6395-53E8-710A152AAF7A}"/>
          </ac:cxnSpMkLst>
        </pc:cxnChg>
        <pc:cxnChg chg="del mod">
          <ac:chgData name="SHABNAM  BARBHUIYA" userId="8be9ad61-33af-43c0-95b3-83ddc5782279" providerId="ADAL" clId="{ED6A0BA8-DD09-485F-AF38-85CFA215319F}" dt="2025-06-06T07:14:30.530" v="1398" actId="478"/>
          <ac:cxnSpMkLst>
            <pc:docMk/>
            <pc:sldMk cId="3999726660" sldId="293"/>
            <ac:cxnSpMk id="15" creationId="{19858AE6-265C-8B7A-52C7-5EE79CE260FD}"/>
          </ac:cxnSpMkLst>
        </pc:cxnChg>
        <pc:cxnChg chg="add mod">
          <ac:chgData name="SHABNAM  BARBHUIYA" userId="8be9ad61-33af-43c0-95b3-83ddc5782279" providerId="ADAL" clId="{ED6A0BA8-DD09-485F-AF38-85CFA215319F}" dt="2025-06-06T07:18:06.160" v="1446" actId="1076"/>
          <ac:cxnSpMkLst>
            <pc:docMk/>
            <pc:sldMk cId="3999726660" sldId="293"/>
            <ac:cxnSpMk id="23" creationId="{E2288210-D6DE-EED4-33DC-802A4D96042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0A1A0-CE63-478F-9583-20948AEF77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C7F52-6B79-435F-B5C8-D34BF0B165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Open the Colab link provided and make your own copy.</a:t>
          </a:r>
        </a:p>
      </dgm:t>
    </dgm:pt>
    <dgm:pt modelId="{D6FF57E0-2EC2-4810-BF48-86DD5D1DC1AE}" type="parTrans" cxnId="{3DAD30D8-DAEF-474A-816C-16F6F322EA26}">
      <dgm:prSet/>
      <dgm:spPr/>
      <dgm:t>
        <a:bodyPr/>
        <a:lstStyle/>
        <a:p>
          <a:endParaRPr lang="en-US"/>
        </a:p>
      </dgm:t>
    </dgm:pt>
    <dgm:pt modelId="{CD08DFB2-9EC6-4F59-87F4-E6B591B353A8}" type="sibTrans" cxnId="{3DAD30D8-DAEF-474A-816C-16F6F322EA26}">
      <dgm:prSet/>
      <dgm:spPr/>
      <dgm:t>
        <a:bodyPr/>
        <a:lstStyle/>
        <a:p>
          <a:endParaRPr lang="en-US"/>
        </a:p>
      </dgm:t>
    </dgm:pt>
    <dgm:pt modelId="{09299769-69D9-4C0B-870E-217022CEC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Practice uploading, processing, and summarizing a research article.</a:t>
          </a:r>
        </a:p>
      </dgm:t>
    </dgm:pt>
    <dgm:pt modelId="{5AFEC59F-CE5C-49DB-B0D2-8B540487AC4F}" type="parTrans" cxnId="{DABD147E-A110-42ED-8775-C3FC768F88C7}">
      <dgm:prSet/>
      <dgm:spPr/>
      <dgm:t>
        <a:bodyPr/>
        <a:lstStyle/>
        <a:p>
          <a:endParaRPr lang="en-US"/>
        </a:p>
      </dgm:t>
    </dgm:pt>
    <dgm:pt modelId="{1182DF57-A680-4D2B-AC0D-7139C75E9737}" type="sibTrans" cxnId="{DABD147E-A110-42ED-8775-C3FC768F88C7}">
      <dgm:prSet/>
      <dgm:spPr/>
      <dgm:t>
        <a:bodyPr/>
        <a:lstStyle/>
        <a:p>
          <a:endParaRPr lang="en-US"/>
        </a:p>
      </dgm:t>
    </dgm:pt>
    <dgm:pt modelId="{6DC89094-F7ED-4F44-BC22-10476AD535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Experiment with different PDFs and see how the summaries vary.</a:t>
          </a:r>
          <a:br>
            <a:rPr lang="en-US"/>
          </a:br>
          <a:endParaRPr lang="en-US"/>
        </a:p>
      </dgm:t>
    </dgm:pt>
    <dgm:pt modelId="{9DAD2809-C531-4DA7-B0CF-9FBBE2B70BAB}" type="parTrans" cxnId="{5404D1B2-00F0-45B6-AF4C-2338A86D8126}">
      <dgm:prSet/>
      <dgm:spPr/>
      <dgm:t>
        <a:bodyPr/>
        <a:lstStyle/>
        <a:p>
          <a:endParaRPr lang="en-US"/>
        </a:p>
      </dgm:t>
    </dgm:pt>
    <dgm:pt modelId="{C0A15963-02E7-48D7-9330-8DDAC0C8772B}" type="sibTrans" cxnId="{5404D1B2-00F0-45B6-AF4C-2338A86D8126}">
      <dgm:prSet/>
      <dgm:spPr/>
      <dgm:t>
        <a:bodyPr/>
        <a:lstStyle/>
        <a:p>
          <a:endParaRPr lang="en-US"/>
        </a:p>
      </dgm:t>
    </dgm:pt>
    <dgm:pt modelId="{47497803-662F-4CEB-B899-185C7AEBCAAA}" type="pres">
      <dgm:prSet presAssocID="{6D70A1A0-CE63-478F-9583-20948AEF77E8}" presName="root" presStyleCnt="0">
        <dgm:presLayoutVars>
          <dgm:dir/>
          <dgm:resizeHandles val="exact"/>
        </dgm:presLayoutVars>
      </dgm:prSet>
      <dgm:spPr/>
    </dgm:pt>
    <dgm:pt modelId="{E1E5168B-FAE4-4BED-AC2E-7A1B8252090D}" type="pres">
      <dgm:prSet presAssocID="{412C7F52-6B79-435F-B5C8-D34BF0B16526}" presName="compNode" presStyleCnt="0"/>
      <dgm:spPr/>
    </dgm:pt>
    <dgm:pt modelId="{EF20C5F0-7A45-4052-97C0-AF6377F230BD}" type="pres">
      <dgm:prSet presAssocID="{412C7F52-6B79-435F-B5C8-D34BF0B16526}" presName="iconBgRect" presStyleLbl="bgShp" presStyleIdx="0" presStyleCnt="3"/>
      <dgm:spPr/>
    </dgm:pt>
    <dgm:pt modelId="{B66314BB-6017-43D7-B75A-65C5B2D0BD76}" type="pres">
      <dgm:prSet presAssocID="{412C7F52-6B79-435F-B5C8-D34BF0B165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62AC843-D7BE-4802-959B-917C401EB79E}" type="pres">
      <dgm:prSet presAssocID="{412C7F52-6B79-435F-B5C8-D34BF0B16526}" presName="spaceRect" presStyleCnt="0"/>
      <dgm:spPr/>
    </dgm:pt>
    <dgm:pt modelId="{219B8E16-E5BE-40F6-B726-5521B4F983D2}" type="pres">
      <dgm:prSet presAssocID="{412C7F52-6B79-435F-B5C8-D34BF0B16526}" presName="textRect" presStyleLbl="revTx" presStyleIdx="0" presStyleCnt="3">
        <dgm:presLayoutVars>
          <dgm:chMax val="1"/>
          <dgm:chPref val="1"/>
        </dgm:presLayoutVars>
      </dgm:prSet>
      <dgm:spPr/>
    </dgm:pt>
    <dgm:pt modelId="{B00A0640-1468-4653-B1D4-64D66E522F27}" type="pres">
      <dgm:prSet presAssocID="{CD08DFB2-9EC6-4F59-87F4-E6B591B353A8}" presName="sibTrans" presStyleCnt="0"/>
      <dgm:spPr/>
    </dgm:pt>
    <dgm:pt modelId="{05E25A44-C026-488D-9034-8C7272D567D2}" type="pres">
      <dgm:prSet presAssocID="{09299769-69D9-4C0B-870E-217022CEC490}" presName="compNode" presStyleCnt="0"/>
      <dgm:spPr/>
    </dgm:pt>
    <dgm:pt modelId="{532D25D5-D4A8-4443-AEA9-E506EB0E4823}" type="pres">
      <dgm:prSet presAssocID="{09299769-69D9-4C0B-870E-217022CEC490}" presName="iconBgRect" presStyleLbl="bgShp" presStyleIdx="1" presStyleCnt="3"/>
      <dgm:spPr/>
    </dgm:pt>
    <dgm:pt modelId="{AC995D7F-E967-4F81-AF24-2A6A26533B65}" type="pres">
      <dgm:prSet presAssocID="{09299769-69D9-4C0B-870E-217022CEC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C70A138-BCF5-4C08-83B4-AF1C4B5C3623}" type="pres">
      <dgm:prSet presAssocID="{09299769-69D9-4C0B-870E-217022CEC490}" presName="spaceRect" presStyleCnt="0"/>
      <dgm:spPr/>
    </dgm:pt>
    <dgm:pt modelId="{1D52EBFF-2709-4182-9171-3BC96454BFBC}" type="pres">
      <dgm:prSet presAssocID="{09299769-69D9-4C0B-870E-217022CEC490}" presName="textRect" presStyleLbl="revTx" presStyleIdx="1" presStyleCnt="3">
        <dgm:presLayoutVars>
          <dgm:chMax val="1"/>
          <dgm:chPref val="1"/>
        </dgm:presLayoutVars>
      </dgm:prSet>
      <dgm:spPr/>
    </dgm:pt>
    <dgm:pt modelId="{4CB7C167-2869-4495-BE6F-B5728D505FBE}" type="pres">
      <dgm:prSet presAssocID="{1182DF57-A680-4D2B-AC0D-7139C75E9737}" presName="sibTrans" presStyleCnt="0"/>
      <dgm:spPr/>
    </dgm:pt>
    <dgm:pt modelId="{BDCBA111-0511-4898-A8FA-BFECC581A066}" type="pres">
      <dgm:prSet presAssocID="{6DC89094-F7ED-4F44-BC22-10476AD535F6}" presName="compNode" presStyleCnt="0"/>
      <dgm:spPr/>
    </dgm:pt>
    <dgm:pt modelId="{16DA759D-8EC8-48C4-9C1D-4602D1224F62}" type="pres">
      <dgm:prSet presAssocID="{6DC89094-F7ED-4F44-BC22-10476AD535F6}" presName="iconBgRect" presStyleLbl="bgShp" presStyleIdx="2" presStyleCnt="3"/>
      <dgm:spPr/>
    </dgm:pt>
    <dgm:pt modelId="{A67DF94E-4FE3-4989-BD7A-3C75ED61B217}" type="pres">
      <dgm:prSet presAssocID="{6DC89094-F7ED-4F44-BC22-10476AD53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3AAB278-B784-4F98-93FE-A01906E9B09B}" type="pres">
      <dgm:prSet presAssocID="{6DC89094-F7ED-4F44-BC22-10476AD535F6}" presName="spaceRect" presStyleCnt="0"/>
      <dgm:spPr/>
    </dgm:pt>
    <dgm:pt modelId="{A68B7691-438E-4485-8657-96D0A8449A61}" type="pres">
      <dgm:prSet presAssocID="{6DC89094-F7ED-4F44-BC22-10476AD535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9F162-25FB-4EBA-92D2-0764241C6D9C}" type="presOf" srcId="{412C7F52-6B79-435F-B5C8-D34BF0B16526}" destId="{219B8E16-E5BE-40F6-B726-5521B4F983D2}" srcOrd="0" destOrd="0" presId="urn:microsoft.com/office/officeart/2018/5/layout/IconCircleLabelList"/>
    <dgm:cxn modelId="{10A7C569-E941-4811-B7F8-7758ED6ECBA2}" type="presOf" srcId="{09299769-69D9-4C0B-870E-217022CEC490}" destId="{1D52EBFF-2709-4182-9171-3BC96454BFBC}" srcOrd="0" destOrd="0" presId="urn:microsoft.com/office/officeart/2018/5/layout/IconCircleLabelList"/>
    <dgm:cxn modelId="{70D25351-6AE0-4F1B-AA03-0F385D276DBE}" type="presOf" srcId="{6DC89094-F7ED-4F44-BC22-10476AD535F6}" destId="{A68B7691-438E-4485-8657-96D0A8449A61}" srcOrd="0" destOrd="0" presId="urn:microsoft.com/office/officeart/2018/5/layout/IconCircleLabelList"/>
    <dgm:cxn modelId="{DABD147E-A110-42ED-8775-C3FC768F88C7}" srcId="{6D70A1A0-CE63-478F-9583-20948AEF77E8}" destId="{09299769-69D9-4C0B-870E-217022CEC490}" srcOrd="1" destOrd="0" parTransId="{5AFEC59F-CE5C-49DB-B0D2-8B540487AC4F}" sibTransId="{1182DF57-A680-4D2B-AC0D-7139C75E9737}"/>
    <dgm:cxn modelId="{5404D1B2-00F0-45B6-AF4C-2338A86D8126}" srcId="{6D70A1A0-CE63-478F-9583-20948AEF77E8}" destId="{6DC89094-F7ED-4F44-BC22-10476AD535F6}" srcOrd="2" destOrd="0" parTransId="{9DAD2809-C531-4DA7-B0CF-9FBBE2B70BAB}" sibTransId="{C0A15963-02E7-48D7-9330-8DDAC0C8772B}"/>
    <dgm:cxn modelId="{FE98E4CA-FAF0-419B-88B6-A8A0A8351B2A}" type="presOf" srcId="{6D70A1A0-CE63-478F-9583-20948AEF77E8}" destId="{47497803-662F-4CEB-B899-185C7AEBCAAA}" srcOrd="0" destOrd="0" presId="urn:microsoft.com/office/officeart/2018/5/layout/IconCircleLabelList"/>
    <dgm:cxn modelId="{3DAD30D8-DAEF-474A-816C-16F6F322EA26}" srcId="{6D70A1A0-CE63-478F-9583-20948AEF77E8}" destId="{412C7F52-6B79-435F-B5C8-D34BF0B16526}" srcOrd="0" destOrd="0" parTransId="{D6FF57E0-2EC2-4810-BF48-86DD5D1DC1AE}" sibTransId="{CD08DFB2-9EC6-4F59-87F4-E6B591B353A8}"/>
    <dgm:cxn modelId="{0D57E31D-C921-4DE7-99EB-9F11D650279F}" type="presParOf" srcId="{47497803-662F-4CEB-B899-185C7AEBCAAA}" destId="{E1E5168B-FAE4-4BED-AC2E-7A1B8252090D}" srcOrd="0" destOrd="0" presId="urn:microsoft.com/office/officeart/2018/5/layout/IconCircleLabelList"/>
    <dgm:cxn modelId="{F9016E69-E210-4A84-AAB1-2D60A01500D4}" type="presParOf" srcId="{E1E5168B-FAE4-4BED-AC2E-7A1B8252090D}" destId="{EF20C5F0-7A45-4052-97C0-AF6377F230BD}" srcOrd="0" destOrd="0" presId="urn:microsoft.com/office/officeart/2018/5/layout/IconCircleLabelList"/>
    <dgm:cxn modelId="{1FE6D126-A034-4819-812A-ECFD9CE5F5EF}" type="presParOf" srcId="{E1E5168B-FAE4-4BED-AC2E-7A1B8252090D}" destId="{B66314BB-6017-43D7-B75A-65C5B2D0BD76}" srcOrd="1" destOrd="0" presId="urn:microsoft.com/office/officeart/2018/5/layout/IconCircleLabelList"/>
    <dgm:cxn modelId="{F7138E39-F227-460B-908F-AE5DE3C66F34}" type="presParOf" srcId="{E1E5168B-FAE4-4BED-AC2E-7A1B8252090D}" destId="{E62AC843-D7BE-4802-959B-917C401EB79E}" srcOrd="2" destOrd="0" presId="urn:microsoft.com/office/officeart/2018/5/layout/IconCircleLabelList"/>
    <dgm:cxn modelId="{30B3A400-A8C2-4BEA-9E12-5810397380D6}" type="presParOf" srcId="{E1E5168B-FAE4-4BED-AC2E-7A1B8252090D}" destId="{219B8E16-E5BE-40F6-B726-5521B4F983D2}" srcOrd="3" destOrd="0" presId="urn:microsoft.com/office/officeart/2018/5/layout/IconCircleLabelList"/>
    <dgm:cxn modelId="{697849DF-952E-421A-AF6A-4F9CB27198B6}" type="presParOf" srcId="{47497803-662F-4CEB-B899-185C7AEBCAAA}" destId="{B00A0640-1468-4653-B1D4-64D66E522F27}" srcOrd="1" destOrd="0" presId="urn:microsoft.com/office/officeart/2018/5/layout/IconCircleLabelList"/>
    <dgm:cxn modelId="{89DA3498-4452-4CE0-9E7B-AE5CCC1C3A39}" type="presParOf" srcId="{47497803-662F-4CEB-B899-185C7AEBCAAA}" destId="{05E25A44-C026-488D-9034-8C7272D567D2}" srcOrd="2" destOrd="0" presId="urn:microsoft.com/office/officeart/2018/5/layout/IconCircleLabelList"/>
    <dgm:cxn modelId="{82FD816F-2476-42E2-903E-B7BE3AE257AB}" type="presParOf" srcId="{05E25A44-C026-488D-9034-8C7272D567D2}" destId="{532D25D5-D4A8-4443-AEA9-E506EB0E4823}" srcOrd="0" destOrd="0" presId="urn:microsoft.com/office/officeart/2018/5/layout/IconCircleLabelList"/>
    <dgm:cxn modelId="{588855CF-53CD-46B8-BA64-619F7CE8B872}" type="presParOf" srcId="{05E25A44-C026-488D-9034-8C7272D567D2}" destId="{AC995D7F-E967-4F81-AF24-2A6A26533B65}" srcOrd="1" destOrd="0" presId="urn:microsoft.com/office/officeart/2018/5/layout/IconCircleLabelList"/>
    <dgm:cxn modelId="{CF1A1275-26C2-441F-B87F-C3C587B7B125}" type="presParOf" srcId="{05E25A44-C026-488D-9034-8C7272D567D2}" destId="{2C70A138-BCF5-4C08-83B4-AF1C4B5C3623}" srcOrd="2" destOrd="0" presId="urn:microsoft.com/office/officeart/2018/5/layout/IconCircleLabelList"/>
    <dgm:cxn modelId="{13B8E04A-9214-461A-8540-32195A92F0CE}" type="presParOf" srcId="{05E25A44-C026-488D-9034-8C7272D567D2}" destId="{1D52EBFF-2709-4182-9171-3BC96454BFBC}" srcOrd="3" destOrd="0" presId="urn:microsoft.com/office/officeart/2018/5/layout/IconCircleLabelList"/>
    <dgm:cxn modelId="{28762287-9469-49DD-9A7E-017714FA5446}" type="presParOf" srcId="{47497803-662F-4CEB-B899-185C7AEBCAAA}" destId="{4CB7C167-2869-4495-BE6F-B5728D505FBE}" srcOrd="3" destOrd="0" presId="urn:microsoft.com/office/officeart/2018/5/layout/IconCircleLabelList"/>
    <dgm:cxn modelId="{26BD7FF2-52AE-44FA-A3B6-6F798CB102D2}" type="presParOf" srcId="{47497803-662F-4CEB-B899-185C7AEBCAAA}" destId="{BDCBA111-0511-4898-A8FA-BFECC581A066}" srcOrd="4" destOrd="0" presId="urn:microsoft.com/office/officeart/2018/5/layout/IconCircleLabelList"/>
    <dgm:cxn modelId="{67C70AB0-326A-4D70-810B-0441D4DC338E}" type="presParOf" srcId="{BDCBA111-0511-4898-A8FA-BFECC581A066}" destId="{16DA759D-8EC8-48C4-9C1D-4602D1224F62}" srcOrd="0" destOrd="0" presId="urn:microsoft.com/office/officeart/2018/5/layout/IconCircleLabelList"/>
    <dgm:cxn modelId="{93159A02-7859-42E5-B291-5D26ADFF9B74}" type="presParOf" srcId="{BDCBA111-0511-4898-A8FA-BFECC581A066}" destId="{A67DF94E-4FE3-4989-BD7A-3C75ED61B217}" srcOrd="1" destOrd="0" presId="urn:microsoft.com/office/officeart/2018/5/layout/IconCircleLabelList"/>
    <dgm:cxn modelId="{FFF52653-ACB8-4636-83EF-47492B7AC75B}" type="presParOf" srcId="{BDCBA111-0511-4898-A8FA-BFECC581A066}" destId="{23AAB278-B784-4F98-93FE-A01906E9B09B}" srcOrd="2" destOrd="0" presId="urn:microsoft.com/office/officeart/2018/5/layout/IconCircleLabelList"/>
    <dgm:cxn modelId="{9B56F81C-FDB5-4F5E-818F-39F270434A5D}" type="presParOf" srcId="{BDCBA111-0511-4898-A8FA-BFECC581A066}" destId="{A68B7691-438E-4485-8657-96D0A8449A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0C5F0-7A45-4052-97C0-AF6377F230BD}">
      <dsp:nvSpPr>
        <dsp:cNvPr id="0" name=""/>
        <dsp:cNvSpPr/>
      </dsp:nvSpPr>
      <dsp:spPr>
        <a:xfrm>
          <a:off x="1261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14BB-6017-43D7-B75A-65C5B2D0BD76}">
      <dsp:nvSpPr>
        <dsp:cNvPr id="0" name=""/>
        <dsp:cNvSpPr/>
      </dsp:nvSpPr>
      <dsp:spPr>
        <a:xfrm>
          <a:off x="1612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8E16-E5BE-40F6-B726-5521B4F983D2}">
      <dsp:nvSpPr>
        <dsp:cNvPr id="0" name=""/>
        <dsp:cNvSpPr/>
      </dsp:nvSpPr>
      <dsp:spPr>
        <a:xfrm>
          <a:off x="735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Open the Colab link provided and make your own copy.</a:t>
          </a:r>
        </a:p>
      </dsp:txBody>
      <dsp:txXfrm>
        <a:off x="735300" y="2163503"/>
        <a:ext cx="2700000" cy="720000"/>
      </dsp:txXfrm>
    </dsp:sp>
    <dsp:sp modelId="{532D25D5-D4A8-4443-AEA9-E506EB0E4823}">
      <dsp:nvSpPr>
        <dsp:cNvPr id="0" name=""/>
        <dsp:cNvSpPr/>
      </dsp:nvSpPr>
      <dsp:spPr>
        <a:xfrm>
          <a:off x="44343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95D7F-E967-4F81-AF24-2A6A26533B65}">
      <dsp:nvSpPr>
        <dsp:cNvPr id="0" name=""/>
        <dsp:cNvSpPr/>
      </dsp:nvSpPr>
      <dsp:spPr>
        <a:xfrm>
          <a:off x="47853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EBFF-2709-4182-9171-3BC96454BFBC}">
      <dsp:nvSpPr>
        <dsp:cNvPr id="0" name=""/>
        <dsp:cNvSpPr/>
      </dsp:nvSpPr>
      <dsp:spPr>
        <a:xfrm>
          <a:off x="39078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Practice uploading, processing, and summarizing a research article.</a:t>
          </a:r>
        </a:p>
      </dsp:txBody>
      <dsp:txXfrm>
        <a:off x="3907800" y="2163503"/>
        <a:ext cx="2700000" cy="720000"/>
      </dsp:txXfrm>
    </dsp:sp>
    <dsp:sp modelId="{16DA759D-8EC8-48C4-9C1D-4602D1224F62}">
      <dsp:nvSpPr>
        <dsp:cNvPr id="0" name=""/>
        <dsp:cNvSpPr/>
      </dsp:nvSpPr>
      <dsp:spPr>
        <a:xfrm>
          <a:off x="7606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F94E-4FE3-4989-BD7A-3C75ED61B217}">
      <dsp:nvSpPr>
        <dsp:cNvPr id="0" name=""/>
        <dsp:cNvSpPr/>
      </dsp:nvSpPr>
      <dsp:spPr>
        <a:xfrm>
          <a:off x="7957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B7691-438E-4485-8657-96D0A8449A61}">
      <dsp:nvSpPr>
        <dsp:cNvPr id="0" name=""/>
        <dsp:cNvSpPr/>
      </dsp:nvSpPr>
      <dsp:spPr>
        <a:xfrm>
          <a:off x="7080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Experiment with different PDFs and see how the summaries vary.</a:t>
          </a:r>
          <a:br>
            <a:rPr lang="en-US" sz="1200" kern="1200"/>
          </a:br>
          <a:endParaRPr lang="en-US" sz="1200" kern="1200"/>
        </a:p>
      </dsp:txBody>
      <dsp:txXfrm>
        <a:off x="7080300" y="2163503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F4390-F814-4638-93B4-2437CD2B5005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7AEB-65E8-4E77-896D-8784AD8B2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68C-2AC5-3B22-BA15-35B942B7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12204-9217-8C9D-0A82-19EB7534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4397-708A-7736-DE56-4BE1095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A27F-5AEB-CC0C-4CA3-930AF307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57A-DB0C-61D5-D4B8-D0F99163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C97C-B87E-FDB2-2658-8E324388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2478-08A4-B4EE-51EB-43B9F3917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AF81-0C6A-3ABD-FFF5-9B35700D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C4E-0CF3-CFED-CF5C-43BB9AB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568A-D1B6-6D29-7F31-9E9975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8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9E4EF-0600-C923-12EA-EE03DA73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CDF7-8921-74FA-7633-5709FEA68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67D3-8B54-3FF2-8BA1-5CA3A986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ECD9-680A-53D5-1BA4-8C7D34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EF34-E3D1-0709-A0C3-21C13DC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1E26-22F5-66D8-4200-5280771B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18E7-18CB-25EE-B136-EAE67DE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3239-673B-3C81-0850-80678FD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393A9-D89D-A1A1-2C02-EB53DB1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DD6-E105-3AD6-3586-3ABF27D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DA5-F75A-0B9E-7570-5514D57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2D58-298B-A50C-9223-F57CF2B2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F16B-88FE-F61F-3D06-4E26D6BC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9ABE-6C85-C3E6-F258-32748E12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44E8-FB52-50D6-DFEF-3004655A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E5C-3DE5-A75D-7BA7-967DA002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A4F4-BA3A-552C-E4DA-0BC3535E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823AE-0801-D896-8A31-1CE20DCF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94D2E-7DCE-AA7B-BED2-A69CA5C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22E6-6DA2-A6F4-20B1-C05C6F2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94E81-9833-7788-3F39-6C66E84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0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549A-7A15-B51B-2BCB-0156D8E3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0436-F743-6ACC-F4F7-6029FF9F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0118-7406-A081-296F-F1918E7A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19E2A-028C-57E0-3D3F-D0D50F72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52DB2-46EA-AC95-0C2C-5035342B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88322-50E6-5193-8997-E35C12C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1F77F-A48E-737F-A0E6-39982CA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0A550-C6D2-082F-0227-8D1600D4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856-66EB-C70F-B746-0E1A021D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1F0C0-D96F-EEFE-E298-45F666F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1923-A536-FBA5-D1DD-C5BDB80D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4F36F-D8AC-3556-6F5B-C1467324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0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4054E-F1BD-CA1B-77AF-48316C8F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F691-81EF-B1F6-9E04-595E4C96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887F-E975-BE05-CB95-9C0D3395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48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85B5-5918-7A7D-AA90-DCF5793F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54C8-DECE-C7D2-D981-8FE9A0C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3ED-5CF9-29F2-3916-ACCF47E7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9490-EFFC-5D96-141A-AABE69E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A6B6-D5A2-1247-95A6-F0538A07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F967-72A5-2155-E871-90FC9842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55EA-F3FF-57DE-5E81-A975C90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C4257-C089-E91B-307D-3F7991B80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DECA-488B-583F-30DD-9033D3B8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A9FDE-384A-5CAF-6072-83A426C9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920F-5F81-9028-E1F9-E44DFA6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9152-90A5-BC9E-CECC-31124AD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28059-2D4B-ACAB-970A-5D29E25B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FB8E-A24F-E3AA-BEE2-8FC8F7C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E64D-57CD-0D48-3F29-1ECD88BDE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898B0-926A-45D7-90EA-8FC5C4D2072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60CB-B858-A466-3CD4-A616DB7E4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1D53-DA8E-869E-9202-891E018B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el5Zjogk7DXqqeuBzGMqFDBGTvyWg1Pm?usp=shari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colab.research.google.com/drive/1el5Zjogk7DXqqeuBzGMqFDBGTvyWg1Pm?usp=shar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36C72-7A58-5352-556D-8F71F7890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colorTemperature colorTemp="7073"/>
                    </a14:imgEffect>
                    <a14:imgEffect>
                      <a14:saturation sat="4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186F1ED-4228-15EB-9C6A-C5AC09B7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8990"/>
            <a:ext cx="12192000" cy="9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AF57D-EFEE-E30F-EF89-592FA4C6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2" y="2473235"/>
            <a:ext cx="10947633" cy="1407894"/>
          </a:xfrm>
          <a:solidFill>
            <a:schemeClr val="tx2">
              <a:lumMod val="10000"/>
              <a:lumOff val="90000"/>
              <a:alpha val="6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Bahnschrift" panose="020B0502040204020203" pitchFamily="34" charset="0"/>
              </a:rPr>
              <a:t>AI-Assisted Literature Review: Summarization using Transformer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A890-58D0-3D0A-AE2A-0D263821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365" y="6162760"/>
            <a:ext cx="5167539" cy="6357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2"/>
                </a:solidFill>
                <a:latin typeface="+mj-lt"/>
              </a:rPr>
              <a:t>Presenter: Shabnam Barbhuiya</a:t>
            </a:r>
          </a:p>
        </p:txBody>
      </p:sp>
      <p:pic>
        <p:nvPicPr>
          <p:cNvPr id="10" name="Picture 9" descr="A logo with text overlay&#10;&#10;AI-generated content may be incorrect.">
            <a:extLst>
              <a:ext uri="{FF2B5EF4-FFF2-40B4-BE49-F238E27FC236}">
                <a16:creationId xmlns:a16="http://schemas.microsoft.com/office/drawing/2014/main" id="{CDBC9EA6-386D-F644-F370-2FA294D0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7" y="144649"/>
            <a:ext cx="2154078" cy="8017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CB1145C-BF61-F76F-BB1F-265BE8113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9" y="213327"/>
            <a:ext cx="3255978" cy="8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2A59-4639-395D-C26F-9EF94634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E958FE2D-89F2-BD1A-773B-ED7A294E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B11-097F-5E1D-FAD0-AF39622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3C47-47CF-2C3A-4732-8344097DAFCA}"/>
              </a:ext>
            </a:extLst>
          </p:cNvPr>
          <p:cNvSpPr txBox="1"/>
          <p:nvPr/>
        </p:nvSpPr>
        <p:spPr>
          <a:xfrm>
            <a:off x="138659" y="9891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6&amp;7 – Summarize and Export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20CD3-A03A-E887-12DA-DAC00385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0" y="1612278"/>
            <a:ext cx="7416384" cy="24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7C232-DB27-C0D8-232D-C7A2B4B1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56" y="2726989"/>
            <a:ext cx="3882454" cy="40023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8156FD-7FAE-3169-5F9E-15A2856F9E0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80279" y="2426978"/>
            <a:ext cx="638816" cy="390567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3EF08-9941-C881-9777-DA33A3AFA952}"/>
              </a:ext>
            </a:extLst>
          </p:cNvPr>
          <p:cNvSpPr txBox="1"/>
          <p:nvPr/>
        </p:nvSpPr>
        <p:spPr>
          <a:xfrm>
            <a:off x="5271715" y="4783345"/>
            <a:ext cx="122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0276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971-8DDD-7761-F408-09BD22C5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3C7CABD-5160-F495-B1D1-327CFDD5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E02D-0B43-1512-FD71-5B0DEC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EF1-EE87-EB97-A11B-C3866760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6606308" cy="359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B0F54-382A-D0DF-B503-3F35E8E1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90" y="4056240"/>
            <a:ext cx="7379208" cy="280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686F8-CF3A-1CBC-B21D-5846E02FA67E}"/>
              </a:ext>
            </a:extLst>
          </p:cNvPr>
          <p:cNvSpPr/>
          <p:nvPr/>
        </p:nvSpPr>
        <p:spPr>
          <a:xfrm>
            <a:off x="1874520" y="889338"/>
            <a:ext cx="429768" cy="30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3C53-2E36-C4A6-6392-3AF4F054C139}"/>
              </a:ext>
            </a:extLst>
          </p:cNvPr>
          <p:cNvSpPr txBox="1"/>
          <p:nvPr/>
        </p:nvSpPr>
        <p:spPr>
          <a:xfrm>
            <a:off x="6671144" y="1197864"/>
            <a:ext cx="2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Before: ORIGINAL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18058-6F08-FA5D-1389-E43CDF3B18EF}"/>
              </a:ext>
            </a:extLst>
          </p:cNvPr>
          <p:cNvSpPr txBox="1"/>
          <p:nvPr/>
        </p:nvSpPr>
        <p:spPr>
          <a:xfrm>
            <a:off x="2698229" y="5087788"/>
            <a:ext cx="29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After: SUMMARY</a:t>
            </a:r>
          </a:p>
        </p:txBody>
      </p:sp>
    </p:spTree>
    <p:extLst>
      <p:ext uri="{BB962C8B-B14F-4D97-AF65-F5344CB8AC3E}">
        <p14:creationId xmlns:p14="http://schemas.microsoft.com/office/powerpoint/2010/main" val="62223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C88B-3011-CC89-58F9-645A25BC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9" y="1653188"/>
            <a:ext cx="11850481" cy="4452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highlight>
                  <a:srgbClr val="FF0000"/>
                </a:highlight>
              </a:rPr>
              <a:t>!!!!</a:t>
            </a:r>
            <a:r>
              <a: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Try It Yourself</a:t>
            </a:r>
            <a:r>
              <a:rPr lang="en-US" sz="4000" dirty="0">
                <a:highlight>
                  <a:srgbClr val="FF0000"/>
                </a:highlight>
              </a:rPr>
              <a:t>!!!!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C83FE74-885D-47A7-59FD-D644F7A2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85" y="4540195"/>
            <a:ext cx="1767463" cy="1767463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D7BB50CE-2A31-19F2-C3B6-84B2CC808C6E}"/>
              </a:ext>
            </a:extLst>
          </p:cNvPr>
          <p:cNvGraphicFramePr/>
          <p:nvPr/>
        </p:nvGraphicFramePr>
        <p:xfrm>
          <a:off x="932290" y="1351039"/>
          <a:ext cx="10515600" cy="288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BD527D-2985-292B-5B8B-11098DAABCE4}"/>
              </a:ext>
            </a:extLst>
          </p:cNvPr>
          <p:cNvSpPr txBox="1"/>
          <p:nvPr/>
        </p:nvSpPr>
        <p:spPr>
          <a:xfrm>
            <a:off x="784565" y="4581761"/>
            <a:ext cx="22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 LINK</a:t>
            </a:r>
            <a:r>
              <a:rPr lang="en-IN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0D634-47E3-B351-4D17-C15739AC6EB5}"/>
              </a:ext>
            </a:extLst>
          </p:cNvPr>
          <p:cNvSpPr txBox="1"/>
          <p:nvPr/>
        </p:nvSpPr>
        <p:spPr>
          <a:xfrm>
            <a:off x="784565" y="4951093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  <a:hlinkClick r:id="rId9"/>
              </a:rPr>
              <a:t>https://colab.research.google.com/drive/1el5Zjogk7DXqqeuBzGMqFDBGTvyWg1Pm?usp=sharing 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9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2AA80-6399-F578-A22C-42FD3DF4227F}"/>
              </a:ext>
            </a:extLst>
          </p:cNvPr>
          <p:cNvGrpSpPr/>
          <p:nvPr/>
        </p:nvGrpSpPr>
        <p:grpSpPr>
          <a:xfrm>
            <a:off x="0" y="1183554"/>
            <a:ext cx="12192000" cy="4615362"/>
            <a:chOff x="0" y="0"/>
            <a:chExt cx="112875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DDD41-91F6-10B5-28E5-079BDE19DC5D}"/>
                </a:ext>
              </a:extLst>
            </p:cNvPr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0E4A5-D720-0F0C-0D89-D31CFB26DDF9}"/>
                </a:ext>
              </a:extLst>
            </p:cNvPr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82765-2C79-7BBE-B369-ED436487B986}"/>
              </a:ext>
            </a:extLst>
          </p:cNvPr>
          <p:cNvSpPr txBox="1"/>
          <p:nvPr/>
        </p:nvSpPr>
        <p:spPr>
          <a:xfrm>
            <a:off x="1924290" y="1948583"/>
            <a:ext cx="8874889" cy="193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9600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C5B0627-886C-BBC4-1BEA-8189B6D658AD}"/>
              </a:ext>
            </a:extLst>
          </p:cNvPr>
          <p:cNvSpPr/>
          <p:nvPr/>
        </p:nvSpPr>
        <p:spPr>
          <a:xfrm>
            <a:off x="3574862" y="3745515"/>
            <a:ext cx="5280485" cy="1349561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1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5BAB-C62D-4870-5996-93815D9C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CA7D79D-E4E0-2168-201A-2FB9C88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8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D8864-889A-037E-3D98-11F21D5BF118}"/>
              </a:ext>
            </a:extLst>
          </p:cNvPr>
          <p:cNvSpPr txBox="1"/>
          <p:nvPr/>
        </p:nvSpPr>
        <p:spPr>
          <a:xfrm>
            <a:off x="2383479" y="179524"/>
            <a:ext cx="7138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Big Picture—Faster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person standing in a library&#10;&#10;AI-generated content may be incorrect.">
            <a:extLst>
              <a:ext uri="{FF2B5EF4-FFF2-40B4-BE49-F238E27FC236}">
                <a16:creationId xmlns:a16="http://schemas.microsoft.com/office/drawing/2014/main" id="{F2A6AC59-E5F7-625B-4385-7B37B0A2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3" y="1967697"/>
            <a:ext cx="3587857" cy="358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D36D3-096E-259F-0ACD-D7472EDEA85C}"/>
              </a:ext>
            </a:extLst>
          </p:cNvPr>
          <p:cNvSpPr txBox="1"/>
          <p:nvPr/>
        </p:nvSpPr>
        <p:spPr>
          <a:xfrm>
            <a:off x="765755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Traditional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51C-5295-48F9-7543-FC18567BD1D2}"/>
              </a:ext>
            </a:extLst>
          </p:cNvPr>
          <p:cNvSpPr txBox="1"/>
          <p:nvPr/>
        </p:nvSpPr>
        <p:spPr>
          <a:xfrm>
            <a:off x="224933" y="5555554"/>
            <a:ext cx="35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literature reviews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bias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CA48737C-CC84-4B65-A5B2-8F473677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52" y="1997400"/>
            <a:ext cx="3528450" cy="352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91A3A-3708-34E0-B19B-01D1CB39E8F3}"/>
              </a:ext>
            </a:extLst>
          </p:cNvPr>
          <p:cNvSpPr txBox="1"/>
          <p:nvPr/>
        </p:nvSpPr>
        <p:spPr>
          <a:xfrm>
            <a:off x="4813190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Current Landscape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2077-ADD8-CF91-14DA-53A4AB7F051D}"/>
              </a:ext>
            </a:extLst>
          </p:cNvPr>
          <p:cNvSpPr txBox="1"/>
          <p:nvPr/>
        </p:nvSpPr>
        <p:spPr>
          <a:xfrm>
            <a:off x="4250752" y="5655062"/>
            <a:ext cx="352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growth of publications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it’s harder to stay updated</a:t>
            </a:r>
            <a:r>
              <a:rPr lang="en-US" dirty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blue background with a brain and a book and a magnifying glass&#10;&#10;AI-generated content may be incorrect.">
            <a:extLst>
              <a:ext uri="{FF2B5EF4-FFF2-40B4-BE49-F238E27FC236}">
                <a16:creationId xmlns:a16="http://schemas.microsoft.com/office/drawing/2014/main" id="{14D954CF-5B6C-9125-5B81-57D373FF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164" y="2018424"/>
            <a:ext cx="3528449" cy="352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79425-DCC6-01FB-B044-045D48A8C3ED}"/>
              </a:ext>
            </a:extLst>
          </p:cNvPr>
          <p:cNvSpPr txBox="1"/>
          <p:nvPr/>
        </p:nvSpPr>
        <p:spPr>
          <a:xfrm>
            <a:off x="8217165" y="5555554"/>
            <a:ext cx="352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now enable faster, scalable, and context-aware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43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FEBC56D2-3561-53D5-D7BE-5F6E73A87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35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C093-2001-1660-B5D1-CE8B5DCB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9" y="135951"/>
            <a:ext cx="11171472" cy="74777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at Work: Breaking Down Summarization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7774-D12C-8821-01E0-F8197ED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2" y="1039607"/>
            <a:ext cx="8202170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7372C-38E8-1CA5-34C2-95EB9A84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75" y="3900884"/>
            <a:ext cx="5977425" cy="276383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F3697B-147B-E44D-2C82-82E78D580A2F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8395082" y="2782926"/>
            <a:ext cx="808206" cy="1117958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66A6-EE98-E8F7-82CE-221B048C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2A802A92-BB60-5D9C-0316-D3D62AF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D5DC-A12C-7AAF-93B7-6D19567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77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Workflow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10EE-068E-206C-7E56-295F24E6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r="30747" b="60963"/>
          <a:stretch/>
        </p:blipFill>
        <p:spPr>
          <a:xfrm>
            <a:off x="393129" y="1311682"/>
            <a:ext cx="2165945" cy="497103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27A8092-2757-0984-A5E4-56F04078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5" r="36337" b="18812"/>
          <a:stretch/>
        </p:blipFill>
        <p:spPr>
          <a:xfrm>
            <a:off x="2715771" y="1437054"/>
            <a:ext cx="2165945" cy="4993176"/>
          </a:xfrm>
          <a:prstGeom prst="rect">
            <a:avLst/>
          </a:prstGeom>
        </p:spPr>
      </p:pic>
      <p:pic>
        <p:nvPicPr>
          <p:cNvPr id="35" name="Picture 34" descr="A screenshot of a phone&#10;&#10;AI-generated content may be incorrect.">
            <a:extLst>
              <a:ext uri="{FF2B5EF4-FFF2-40B4-BE49-F238E27FC236}">
                <a16:creationId xmlns:a16="http://schemas.microsoft.com/office/drawing/2014/main" id="{A56A50FE-FD01-97E8-CB57-BB180E13B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2" r="33231"/>
          <a:stretch/>
        </p:blipFill>
        <p:spPr>
          <a:xfrm>
            <a:off x="5175279" y="3064954"/>
            <a:ext cx="1841442" cy="146449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6836B4-EB2B-7D24-4F3F-AC6E1EF714F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 flipH="1" flipV="1">
            <a:off x="214591" y="2698565"/>
            <a:ext cx="4845663" cy="2322642"/>
          </a:xfrm>
          <a:prstGeom prst="bentConnector5">
            <a:avLst>
              <a:gd name="adj1" fmla="val -4718"/>
              <a:gd name="adj2" fmla="val 50000"/>
              <a:gd name="adj3" fmla="val 104718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51F678-BA7E-8007-7B5B-37B0825C8E8D}"/>
              </a:ext>
            </a:extLst>
          </p:cNvPr>
          <p:cNvCxnSpPr>
            <a:stCxn id="9" idx="2"/>
            <a:endCxn id="35" idx="0"/>
          </p:cNvCxnSpPr>
          <p:nvPr/>
        </p:nvCxnSpPr>
        <p:spPr>
          <a:xfrm rot="5400000" flipH="1" flipV="1">
            <a:off x="3264734" y="3598964"/>
            <a:ext cx="3365276" cy="2297256"/>
          </a:xfrm>
          <a:prstGeom prst="bentConnector5">
            <a:avLst>
              <a:gd name="adj1" fmla="val -6793"/>
              <a:gd name="adj2" fmla="val 53531"/>
              <a:gd name="adj3" fmla="val 106793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E5EF7-F8F4-85F4-79DE-64060EB5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44" y="1607007"/>
            <a:ext cx="1354264" cy="131177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90BA0-74BD-5A27-7DA2-1C4AE778BB29}"/>
              </a:ext>
            </a:extLst>
          </p:cNvPr>
          <p:cNvSpPr/>
          <p:nvPr/>
        </p:nvSpPr>
        <p:spPr>
          <a:xfrm>
            <a:off x="8387193" y="2239544"/>
            <a:ext cx="412954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E64BC-D4A7-88AC-2613-B082C5BCC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638" y="1582528"/>
            <a:ext cx="1016123" cy="13873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69B1D4-1773-CD83-EE46-9004C97E7547}"/>
              </a:ext>
            </a:extLst>
          </p:cNvPr>
          <p:cNvSpPr/>
          <p:nvPr/>
        </p:nvSpPr>
        <p:spPr>
          <a:xfrm>
            <a:off x="9970676" y="2239544"/>
            <a:ext cx="432619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D77C32-57CF-7613-BF8F-8643B2FD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722" y="1538064"/>
            <a:ext cx="1179623" cy="1375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E16B08-94BC-D6A1-26B5-6B14779DD64B}"/>
              </a:ext>
            </a:extLst>
          </p:cNvPr>
          <p:cNvSpPr/>
          <p:nvPr/>
        </p:nvSpPr>
        <p:spPr>
          <a:xfrm>
            <a:off x="7059044" y="1114980"/>
            <a:ext cx="4666571" cy="22122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3E8D-8541-D6D8-B419-A9DEBAFB5825}"/>
              </a:ext>
            </a:extLst>
          </p:cNvPr>
          <p:cNvSpPr txBox="1"/>
          <p:nvPr/>
        </p:nvSpPr>
        <p:spPr>
          <a:xfrm>
            <a:off x="7092776" y="4348828"/>
            <a:ext cx="4666571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Extracts clean text from PDFs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sentence tokenization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Transformer model for 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 DOI + Summary as CSV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3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a video player on it&#10;&#10;AI-generated content may be incorrect.">
            <a:extLst>
              <a:ext uri="{FF2B5EF4-FFF2-40B4-BE49-F238E27FC236}">
                <a16:creationId xmlns:a16="http://schemas.microsoft.com/office/drawing/2014/main" id="{472B4571-213D-3941-F90A-43C0FB4B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0"/>
            <a:ext cx="8219420" cy="685800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85D3F4C-E982-C950-F70D-07C08DFB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40" y="1935480"/>
            <a:ext cx="4201160" cy="4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FFD4-4FEC-5440-CBD8-65AD8A23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10742FB6-FD14-253B-75B7-1DCEF7ED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DC351-C7B3-9F1F-6DC1-34146F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10E2-9C64-C86A-13D5-57E01257D1BE}"/>
              </a:ext>
            </a:extLst>
          </p:cNvPr>
          <p:cNvSpPr txBox="1"/>
          <p:nvPr/>
        </p:nvSpPr>
        <p:spPr>
          <a:xfrm>
            <a:off x="46537" y="1170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effectLst/>
                <a:latin typeface="+mj-lt"/>
              </a:rPr>
              <a:t>Setting Up Your </a:t>
            </a:r>
            <a:r>
              <a:rPr lang="en-US" sz="2800" b="1" i="0" dirty="0" err="1">
                <a:effectLst/>
                <a:latin typeface="+mj-lt"/>
              </a:rPr>
              <a:t>Colab</a:t>
            </a:r>
            <a:r>
              <a:rPr lang="en-US" sz="2800" b="1" i="0" dirty="0">
                <a:effectLst/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1002B-8905-5D68-20EB-B61109B1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9" y="1325563"/>
            <a:ext cx="5372100" cy="202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249DD-52F3-AB11-00DF-B8EED25D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30" y="3787666"/>
            <a:ext cx="3860577" cy="243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F7DE5-8EEB-AC49-2EC3-3EEEC436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" y="1808268"/>
            <a:ext cx="3084143" cy="3970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5C8C9-E762-B63C-F58D-0DC71DA8446F}"/>
              </a:ext>
            </a:extLst>
          </p:cNvPr>
          <p:cNvSpPr txBox="1"/>
          <p:nvPr/>
        </p:nvSpPr>
        <p:spPr>
          <a:xfrm>
            <a:off x="5232113" y="1648470"/>
            <a:ext cx="143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Home Page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749A50B-D7C8-2CFC-05A5-E265F8CE818E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5951707" y="1956248"/>
            <a:ext cx="549413" cy="379923"/>
          </a:xfrm>
          <a:prstGeom prst="curved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CAC9E-8F4D-C31B-7D04-D5C1CC247C95}"/>
              </a:ext>
            </a:extLst>
          </p:cNvPr>
          <p:cNvSpPr/>
          <p:nvPr/>
        </p:nvSpPr>
        <p:spPr>
          <a:xfrm>
            <a:off x="400878" y="1815254"/>
            <a:ext cx="437322" cy="267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BDC79-BD59-CF1E-8D38-299DA41F137B}"/>
              </a:ext>
            </a:extLst>
          </p:cNvPr>
          <p:cNvSpPr/>
          <p:nvPr/>
        </p:nvSpPr>
        <p:spPr>
          <a:xfrm>
            <a:off x="500633" y="4839278"/>
            <a:ext cx="155911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EF98B-0C9F-1DF7-A83D-3600E3FECB4F}"/>
              </a:ext>
            </a:extLst>
          </p:cNvPr>
          <p:cNvSpPr txBox="1"/>
          <p:nvPr/>
        </p:nvSpPr>
        <p:spPr>
          <a:xfrm>
            <a:off x="3584776" y="3472012"/>
            <a:ext cx="387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 Copy the </a:t>
            </a:r>
            <a:r>
              <a:rPr lang="en-US" sz="1600" b="1" dirty="0" err="1"/>
              <a:t>Colab</a:t>
            </a:r>
            <a:r>
              <a:rPr lang="en-US" sz="1600" b="1" dirty="0"/>
              <a:t> Notebook to Your Own Google Drive </a:t>
            </a:r>
            <a:r>
              <a:rPr lang="en-US" sz="1600" dirty="0"/>
              <a:t>Go to the menu and click:</a:t>
            </a:r>
            <a:br>
              <a:rPr lang="en-US" sz="1600" dirty="0"/>
            </a:br>
            <a:r>
              <a:rPr lang="en-US" sz="1600" dirty="0">
                <a:highlight>
                  <a:srgbClr val="FF0000"/>
                </a:highlight>
              </a:rPr>
              <a:t>File → Save a copy in Drive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9B666-71EF-E6C3-40D8-C91CA307C8C5}"/>
              </a:ext>
            </a:extLst>
          </p:cNvPr>
          <p:cNvSpPr txBox="1"/>
          <p:nvPr/>
        </p:nvSpPr>
        <p:spPr>
          <a:xfrm>
            <a:off x="4246228" y="5190503"/>
            <a:ext cx="341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2.Change the Runtime to GPU</a:t>
            </a:r>
          </a:p>
          <a:p>
            <a:r>
              <a:rPr lang="en-US" dirty="0"/>
              <a:t>In the </a:t>
            </a:r>
            <a:r>
              <a:rPr lang="en-US" dirty="0" err="1"/>
              <a:t>Colab</a:t>
            </a:r>
            <a:r>
              <a:rPr lang="en-US" dirty="0"/>
              <a:t> menu, select:</a:t>
            </a:r>
            <a:br>
              <a:rPr lang="en-US" dirty="0"/>
            </a:br>
            <a:r>
              <a:rPr lang="en-US" dirty="0">
                <a:highlight>
                  <a:srgbClr val="FF0000"/>
                </a:highlight>
              </a:rPr>
              <a:t>Runtime → Change runtime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B48B-AA88-6240-04F0-6A03157AC12C}"/>
              </a:ext>
            </a:extLst>
          </p:cNvPr>
          <p:cNvSpPr/>
          <p:nvPr/>
        </p:nvSpPr>
        <p:spPr>
          <a:xfrm>
            <a:off x="8705459" y="4824743"/>
            <a:ext cx="67707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E2A793-E732-BA61-F49A-996C87123F3E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rot="5400000" flipH="1">
            <a:off x="7713339" y="4352201"/>
            <a:ext cx="113748" cy="3637013"/>
          </a:xfrm>
          <a:prstGeom prst="curvedConnector3">
            <a:avLst>
              <a:gd name="adj1" fmla="val -200971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79EF3F4-07CB-1A74-3957-1A74CEA899A4}"/>
              </a:ext>
            </a:extLst>
          </p:cNvPr>
          <p:cNvCxnSpPr>
            <a:endCxn id="20" idx="0"/>
          </p:cNvCxnSpPr>
          <p:nvPr/>
        </p:nvCxnSpPr>
        <p:spPr>
          <a:xfrm>
            <a:off x="3584776" y="2536466"/>
            <a:ext cx="1936143" cy="935546"/>
          </a:xfrm>
          <a:prstGeom prst="curvedConnector2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2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A8-89A1-7B1F-1CCC-7AD6997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798DA2D-EC2C-5278-087E-D619A22C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FAE99-C1EE-4B15-F2EF-B79EA7F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6" y="179882"/>
            <a:ext cx="10724626" cy="9526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8F93-CCE9-8842-0156-963E90154690}"/>
              </a:ext>
            </a:extLst>
          </p:cNvPr>
          <p:cNvSpPr txBox="1"/>
          <p:nvPr/>
        </p:nvSpPr>
        <p:spPr>
          <a:xfrm>
            <a:off x="137829" y="12515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1 – Install Required 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4BB-229B-EAD4-91EC-2CB76EDA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9" y="1803007"/>
            <a:ext cx="8365589" cy="104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A7C1A-F38C-F253-50B3-814B73101A70}"/>
              </a:ext>
            </a:extLst>
          </p:cNvPr>
          <p:cNvSpPr txBox="1"/>
          <p:nvPr/>
        </p:nvSpPr>
        <p:spPr>
          <a:xfrm>
            <a:off x="3443990" y="351571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2 – Download Research Papers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E3423-CC25-9A37-EF92-5084176463D4}"/>
              </a:ext>
            </a:extLst>
          </p:cNvPr>
          <p:cNvSpPr txBox="1"/>
          <p:nvPr/>
        </p:nvSpPr>
        <p:spPr>
          <a:xfrm>
            <a:off x="2806793" y="4207223"/>
            <a:ext cx="684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</a:t>
            </a:r>
            <a:r>
              <a:rPr lang="en-IN" dirty="0">
                <a:highlight>
                  <a:srgbClr val="FFFF00"/>
                </a:highlight>
              </a:rPr>
              <a:t>‘</a:t>
            </a:r>
            <a:r>
              <a:rPr lang="en-IN" dirty="0" err="1">
                <a:highlight>
                  <a:srgbClr val="FFFF00"/>
                </a:highlight>
              </a:rPr>
              <a:t>pygetpapers</a:t>
            </a:r>
            <a:r>
              <a:rPr lang="en-IN" dirty="0">
                <a:highlight>
                  <a:srgbClr val="FFFF00"/>
                </a:highlight>
              </a:rPr>
              <a:t>’ </a:t>
            </a:r>
            <a:r>
              <a:rPr lang="en-US" dirty="0"/>
              <a:t>to search by topic/keyword and download PDFs.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11A032-89D8-6A79-249E-336084C7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9" y="4879150"/>
            <a:ext cx="11954935" cy="4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8FD8C3-93C1-E38E-9D34-DB1C579ED87B}"/>
              </a:ext>
            </a:extLst>
          </p:cNvPr>
          <p:cNvSpPr txBox="1"/>
          <p:nvPr/>
        </p:nvSpPr>
        <p:spPr>
          <a:xfrm>
            <a:off x="4941716" y="5903578"/>
            <a:ext cx="25792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Download </a:t>
            </a:r>
            <a:r>
              <a:rPr lang="en-IN" sz="1600" dirty="0" err="1"/>
              <a:t>fulltext</a:t>
            </a:r>
            <a:r>
              <a:rPr lang="en-IN" sz="1600" dirty="0"/>
              <a:t> PDFS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E776C-5487-DC8A-8F14-8939ABCF25E7}"/>
              </a:ext>
            </a:extLst>
          </p:cNvPr>
          <p:cNvSpPr txBox="1"/>
          <p:nvPr/>
        </p:nvSpPr>
        <p:spPr>
          <a:xfrm>
            <a:off x="9310475" y="5780468"/>
            <a:ext cx="25792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Save the passed query in a config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0E838-7C6D-9BC8-88DA-DEE3CBEE19C4}"/>
              </a:ext>
            </a:extLst>
          </p:cNvPr>
          <p:cNvSpPr txBox="1"/>
          <p:nvPr/>
        </p:nvSpPr>
        <p:spPr>
          <a:xfrm>
            <a:off x="1862568" y="5938546"/>
            <a:ext cx="1581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Search Query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9F469-E6BE-3201-EE2C-6D268CA281AA}"/>
              </a:ext>
            </a:extLst>
          </p:cNvPr>
          <p:cNvCxnSpPr/>
          <p:nvPr/>
        </p:nvCxnSpPr>
        <p:spPr>
          <a:xfrm>
            <a:off x="238539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418DEE-0574-5E12-8531-B451A1F64413}"/>
              </a:ext>
            </a:extLst>
          </p:cNvPr>
          <p:cNvCxnSpPr/>
          <p:nvPr/>
        </p:nvCxnSpPr>
        <p:spPr>
          <a:xfrm>
            <a:off x="540026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39EA0-0E68-DB16-1AE3-EDAD4168BEE3}"/>
              </a:ext>
            </a:extLst>
          </p:cNvPr>
          <p:cNvCxnSpPr>
            <a:cxnSpLocks/>
          </p:cNvCxnSpPr>
          <p:nvPr/>
        </p:nvCxnSpPr>
        <p:spPr>
          <a:xfrm>
            <a:off x="10799196" y="5375152"/>
            <a:ext cx="0" cy="405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47224-4C67-A20F-7D9D-1E77190070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5070439" y="2095417"/>
            <a:ext cx="670486" cy="2170116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5774-9B3E-6623-9DE9-CCE4E51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CEA6F14-F590-6711-AF86-CD1DBE3C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9A9A1-DA0D-CC70-7AB2-17FCAF57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0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0C85-F618-76B3-EBE9-21C904096999}"/>
              </a:ext>
            </a:extLst>
          </p:cNvPr>
          <p:cNvSpPr txBox="1"/>
          <p:nvPr/>
        </p:nvSpPr>
        <p:spPr>
          <a:xfrm>
            <a:off x="164892" y="1621876"/>
            <a:ext cx="9020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3 – Create and Visualize Retrieved Article </a:t>
            </a:r>
            <a:r>
              <a:rPr lang="en-US" sz="2800" dirty="0">
                <a:highlight>
                  <a:srgbClr val="C0C0C0"/>
                </a:highlight>
                <a:latin typeface="+mj-lt"/>
              </a:rPr>
              <a:t>using 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‘</a:t>
            </a:r>
            <a:r>
              <a:rPr lang="en-US" sz="2800" i="1" dirty="0" err="1">
                <a:highlight>
                  <a:srgbClr val="C0C0C0"/>
                </a:highlight>
                <a:latin typeface="+mj-lt"/>
              </a:rPr>
              <a:t>amilib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’</a:t>
            </a:r>
            <a:endParaRPr lang="en-US" sz="2800" b="0" i="1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306FD-04F2-AFD7-4BCA-1A6F4409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0" y="2299396"/>
            <a:ext cx="7791539" cy="67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C8162-752E-EA12-2E12-D3EEE07E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77" y="3888230"/>
            <a:ext cx="10774582" cy="2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76797-5D34-9FE8-CFD7-4918804E80F8}"/>
              </a:ext>
            </a:extLst>
          </p:cNvPr>
          <p:cNvCxnSpPr>
            <a:cxnSpLocks/>
          </p:cNvCxnSpPr>
          <p:nvPr/>
        </p:nvCxnSpPr>
        <p:spPr>
          <a:xfrm>
            <a:off x="4198289" y="3061252"/>
            <a:ext cx="0" cy="7235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46E4E-0FD3-7F5E-9163-90C7E04CCCB2}"/>
              </a:ext>
            </a:extLst>
          </p:cNvPr>
          <p:cNvSpPr txBox="1"/>
          <p:nvPr/>
        </p:nvSpPr>
        <p:spPr>
          <a:xfrm>
            <a:off x="4198289" y="3152203"/>
            <a:ext cx="124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799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95B1-5409-6BC6-C3BB-3282AFA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26E3CCF-3F68-8EEB-616D-CE5D0E53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C9D8C-1902-2C65-48E5-3B13B3C0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30930"/>
            <a:ext cx="10724626" cy="92026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52FF-FA23-CECD-080A-5D3B1D92F48E}"/>
              </a:ext>
            </a:extLst>
          </p:cNvPr>
          <p:cNvSpPr txBox="1"/>
          <p:nvPr/>
        </p:nvSpPr>
        <p:spPr>
          <a:xfrm>
            <a:off x="138659" y="989198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C0C0C0"/>
                </a:highlight>
                <a:latin typeface="+mj-lt"/>
              </a:rPr>
              <a:t>Step 4 – </a:t>
            </a:r>
            <a:r>
              <a:rPr lang="en-IN" sz="2400" dirty="0">
                <a:highlight>
                  <a:srgbClr val="C0C0C0"/>
                </a:highlight>
                <a:latin typeface="+mj-lt"/>
              </a:rPr>
              <a:t>Load PDFs for Summarization</a:t>
            </a:r>
            <a:endParaRPr lang="en-US" sz="2400" b="0" i="0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D95D5-83DA-2CB7-154B-9B42F1A2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9" y="1550723"/>
            <a:ext cx="9544987" cy="12953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328A03-30ED-0B20-EC3E-7877E2F68A32}"/>
              </a:ext>
            </a:extLst>
          </p:cNvPr>
          <p:cNvSpPr/>
          <p:nvPr/>
        </p:nvSpPr>
        <p:spPr>
          <a:xfrm>
            <a:off x="2130950" y="2441050"/>
            <a:ext cx="2941982" cy="349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6CFB-E98A-8625-7ECB-047648E1E624}"/>
              </a:ext>
            </a:extLst>
          </p:cNvPr>
          <p:cNvSpPr txBox="1"/>
          <p:nvPr/>
        </p:nvSpPr>
        <p:spPr>
          <a:xfrm>
            <a:off x="2500" y="324581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5 – Initialize Model &amp; Tokenizer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59616-D5AE-0C6C-8B28-44120A22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9" y="3866166"/>
            <a:ext cx="10955279" cy="1895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3748CC-E12F-A164-EBB6-F211A9785C0E}"/>
              </a:ext>
            </a:extLst>
          </p:cNvPr>
          <p:cNvSpPr/>
          <p:nvPr/>
        </p:nvSpPr>
        <p:spPr>
          <a:xfrm>
            <a:off x="1323979" y="4789161"/>
            <a:ext cx="2993187" cy="172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DB061-A9F1-DEC5-ADD1-6AA6FD243E07}"/>
              </a:ext>
            </a:extLst>
          </p:cNvPr>
          <p:cNvSpPr txBox="1"/>
          <p:nvPr/>
        </p:nvSpPr>
        <p:spPr>
          <a:xfrm>
            <a:off x="900767" y="5761906"/>
            <a:ext cx="5402348" cy="3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Default: </a:t>
            </a:r>
            <a:r>
              <a:rPr lang="en-IN" i="1" dirty="0">
                <a:highlight>
                  <a:srgbClr val="FFFF00"/>
                </a:highlight>
              </a:rPr>
              <a:t>‘</a:t>
            </a:r>
            <a:r>
              <a:rPr lang="en-IN" i="1" dirty="0" err="1">
                <a:highlight>
                  <a:srgbClr val="FFFF00"/>
                </a:highlight>
              </a:rPr>
              <a:t>sshleifer</a:t>
            </a:r>
            <a:r>
              <a:rPr lang="en-IN" i="1" dirty="0">
                <a:highlight>
                  <a:srgbClr val="FFFF00"/>
                </a:highlight>
              </a:rPr>
              <a:t>/distilbart-cnn-12-6’ </a:t>
            </a:r>
            <a:r>
              <a:rPr lang="en-IN" dirty="0"/>
              <a:t>(Changeable)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5A2581-92AC-8073-9CFA-D90049212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9380" y="2961260"/>
            <a:ext cx="1129580" cy="89597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7010</TotalTime>
  <Words>332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Helios Extended Bold</vt:lpstr>
      <vt:lpstr>Times New Roman</vt:lpstr>
      <vt:lpstr>Office Theme</vt:lpstr>
      <vt:lpstr>AI-Assisted Literature Review: Summarization using Transformer</vt:lpstr>
      <vt:lpstr>PowerPoint Presentation</vt:lpstr>
      <vt:lpstr>Transformers at Work: Breaking Down Summarization</vt:lpstr>
      <vt:lpstr>Summarization Workflow </vt:lpstr>
      <vt:lpstr>PowerPoint Presentation</vt:lpstr>
      <vt:lpstr>INSTRUCTION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Output</vt:lpstr>
      <vt:lpstr>!!!!Try It Yourself!!!!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Shabnam Barbhuiya</dc:creator>
  <cp:lastModifiedBy>Shabnam Barbhuiya</cp:lastModifiedBy>
  <cp:revision>24</cp:revision>
  <dcterms:created xsi:type="dcterms:W3CDTF">2025-04-18T19:06:53Z</dcterms:created>
  <dcterms:modified xsi:type="dcterms:W3CDTF">2025-07-21T16:14:49Z</dcterms:modified>
</cp:coreProperties>
</file>